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97692fb32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6759397484479"/>
  </p:sldMasterIdLst>
  <p:sldIdLst>
    <p:sldId xmlns:r="http://schemas.openxmlformats.org/officeDocument/2006/relationships" id="256" r:id="Rf77437d8c47040b6"/>
    <p:sldId xmlns:r="http://schemas.openxmlformats.org/officeDocument/2006/relationships" id="257" r:id="R4aa12490eb18418a"/>
    <p:sldId xmlns:r="http://schemas.openxmlformats.org/officeDocument/2006/relationships" id="258" r:id="R865531a8fcde4c5c"/>
    <p:sldId xmlns:r="http://schemas.openxmlformats.org/officeDocument/2006/relationships" id="259" r:id="R35ba29d2bb01443c"/>
    <p:sldId xmlns:r="http://schemas.openxmlformats.org/officeDocument/2006/relationships" id="260" r:id="Re6efddd4a6434016"/>
    <p:sldId xmlns:r="http://schemas.openxmlformats.org/officeDocument/2006/relationships" id="261" r:id="R82885f7a8a234733"/>
    <p:sldId xmlns:r="http://schemas.openxmlformats.org/officeDocument/2006/relationships" id="262" r:id="R7be4203930a5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6759397484479" /><Relationship Type="http://schemas.openxmlformats.org/officeDocument/2006/relationships/slide" Target="/ppt/slides/slide1.xml" Id="Rf77437d8c47040b6" /><Relationship Type="http://schemas.openxmlformats.org/officeDocument/2006/relationships/slide" Target="/ppt/slides/slide2.xml" Id="R4aa12490eb18418a" /><Relationship Type="http://schemas.openxmlformats.org/officeDocument/2006/relationships/slide" Target="/ppt/slides/slide3.xml" Id="R865531a8fcde4c5c" /><Relationship Type="http://schemas.openxmlformats.org/officeDocument/2006/relationships/slide" Target="/ppt/slides/slide4.xml" Id="R35ba29d2bb01443c" /><Relationship Type="http://schemas.openxmlformats.org/officeDocument/2006/relationships/slide" Target="/ppt/slides/slide5.xml" Id="Re6efddd4a6434016" /><Relationship Type="http://schemas.openxmlformats.org/officeDocument/2006/relationships/slide" Target="/ppt/slides/slide6.xml" Id="R82885f7a8a234733" /><Relationship Type="http://schemas.openxmlformats.org/officeDocument/2006/relationships/slide" Target="/ppt/slides/slide7.xml" Id="R7be4203930a5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fd696a9ab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6d882b7014e96" /><Relationship Type="http://schemas.openxmlformats.org/officeDocument/2006/relationships/theme" Target="/ppt/slideMasters/theme/theme1.xml" Id="Rb5c1b0208e65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6d882b701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889cc900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23769cc18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5769704ab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20d95e51b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11a22995f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a1c18da9e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7d59fe25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VOLLESFJORD METTE 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