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9f09a333844d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c45a92fb3a47f8"/>
  </p:sldMasterIdLst>
  <p:sldIdLst>
    <p:sldId xmlns:r="http://schemas.openxmlformats.org/officeDocument/2006/relationships" id="256" r:id="R8a738cc7408b4f12"/>
    <p:sldId xmlns:r="http://schemas.openxmlformats.org/officeDocument/2006/relationships" id="257" r:id="R99b9cc96a652496b"/>
    <p:sldId xmlns:r="http://schemas.openxmlformats.org/officeDocument/2006/relationships" id="258" r:id="Rbbe4f550644d4257"/>
    <p:sldId xmlns:r="http://schemas.openxmlformats.org/officeDocument/2006/relationships" id="259" r:id="R677686239e9b4675"/>
    <p:sldId xmlns:r="http://schemas.openxmlformats.org/officeDocument/2006/relationships" id="260" r:id="R09b313f8fe4f49af"/>
    <p:sldId xmlns:r="http://schemas.openxmlformats.org/officeDocument/2006/relationships" id="261" r:id="R62eedd96cb8d41c1"/>
    <p:sldId xmlns:r="http://schemas.openxmlformats.org/officeDocument/2006/relationships" id="262" r:id="Ra231a0435c734d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45a92fb3a47f8" /><Relationship Type="http://schemas.openxmlformats.org/officeDocument/2006/relationships/slide" Target="/ppt/slides/slide1.xml" Id="R8a738cc7408b4f12" /><Relationship Type="http://schemas.openxmlformats.org/officeDocument/2006/relationships/slide" Target="/ppt/slides/slide2.xml" Id="R99b9cc96a652496b" /><Relationship Type="http://schemas.openxmlformats.org/officeDocument/2006/relationships/slide" Target="/ppt/slides/slide3.xml" Id="Rbbe4f550644d4257" /><Relationship Type="http://schemas.openxmlformats.org/officeDocument/2006/relationships/slide" Target="/ppt/slides/slide4.xml" Id="R677686239e9b4675" /><Relationship Type="http://schemas.openxmlformats.org/officeDocument/2006/relationships/slide" Target="/ppt/slides/slide5.xml" Id="R09b313f8fe4f49af" /><Relationship Type="http://schemas.openxmlformats.org/officeDocument/2006/relationships/slide" Target="/ppt/slides/slide6.xml" Id="R62eedd96cb8d41c1" /><Relationship Type="http://schemas.openxmlformats.org/officeDocument/2006/relationships/slide" Target="/ppt/slides/slide7.xml" Id="Ra231a0435c734d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441f9fe1141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9699570204ede" /><Relationship Type="http://schemas.openxmlformats.org/officeDocument/2006/relationships/theme" Target="/ppt/slideMasters/theme/theme1.xml" Id="R5d3901be80ad47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59699570204e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e7746cfc549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fa94db4d346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b22875c734e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a116ef0ae4f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01ac754a340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a77cff3a543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9d885c50f48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INSIGHT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INSIGHT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1 566 773 189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167 807 362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143 592 139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53 400 605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560 993 817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NORWAY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+4740104018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post@azets.com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983 338 917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