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efd5050ff244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63a25750384540"/>
  </p:sldMasterIdLst>
  <p:sldIdLst>
    <p:sldId xmlns:r="http://schemas.openxmlformats.org/officeDocument/2006/relationships" id="256" r:id="R9e8a03eb18a84ad5"/>
    <p:sldId xmlns:r="http://schemas.openxmlformats.org/officeDocument/2006/relationships" id="257" r:id="Rb4d0b494cbfc4845"/>
    <p:sldId xmlns:r="http://schemas.openxmlformats.org/officeDocument/2006/relationships" id="258" r:id="R15ae500258924ff6"/>
    <p:sldId xmlns:r="http://schemas.openxmlformats.org/officeDocument/2006/relationships" id="259" r:id="Rdc4fe6f438f94a76"/>
    <p:sldId xmlns:r="http://schemas.openxmlformats.org/officeDocument/2006/relationships" id="260" r:id="R21a11e09fa704675"/>
    <p:sldId xmlns:r="http://schemas.openxmlformats.org/officeDocument/2006/relationships" id="261" r:id="Rce6a94d4c6b04d81"/>
    <p:sldId xmlns:r="http://schemas.openxmlformats.org/officeDocument/2006/relationships" id="262" r:id="R02c83cb2c3e84c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63a25750384540" /><Relationship Type="http://schemas.openxmlformats.org/officeDocument/2006/relationships/slide" Target="/ppt/slides/slide1.xml" Id="R9e8a03eb18a84ad5" /><Relationship Type="http://schemas.openxmlformats.org/officeDocument/2006/relationships/slide" Target="/ppt/slides/slide2.xml" Id="Rb4d0b494cbfc4845" /><Relationship Type="http://schemas.openxmlformats.org/officeDocument/2006/relationships/slide" Target="/ppt/slides/slide3.xml" Id="R15ae500258924ff6" /><Relationship Type="http://schemas.openxmlformats.org/officeDocument/2006/relationships/slide" Target="/ppt/slides/slide4.xml" Id="Rdc4fe6f438f94a76" /><Relationship Type="http://schemas.openxmlformats.org/officeDocument/2006/relationships/slide" Target="/ppt/slides/slide5.xml" Id="R21a11e09fa704675" /><Relationship Type="http://schemas.openxmlformats.org/officeDocument/2006/relationships/slide" Target="/ppt/slides/slide6.xml" Id="Rce6a94d4c6b04d81" /><Relationship Type="http://schemas.openxmlformats.org/officeDocument/2006/relationships/slide" Target="/ppt/slides/slide7.xml" Id="R02c83cb2c3e84c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7ad4b7f1af48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fc99a8d9d4b37" /><Relationship Type="http://schemas.openxmlformats.org/officeDocument/2006/relationships/theme" Target="/ppt/slideMasters/theme/theme1.xml" Id="Ra7a819e84a8347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afc99a8d9d4b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3998f1bb14d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f46f7400042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acd3f669646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1a76f5ea446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6013b162848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e4398ac0e43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464857e4742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BLUE TULIP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TULIP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BLUE TULIP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TULIP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TULIP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TULIP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2 054 484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2 022 293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5 937 917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16 067 695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16 105 776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TULIP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ERIKSRØD LEIF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TULIP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Furuveien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leif@bluetulip.no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983 365 906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TULIP AS</a:t>
            </a:r>
          </a:p>
        </p:txBody>
      </p:sp>
    </p:spTree>
  </p:cSld>
  <p:clrMapOvr>
    <a:masterClrMapping xmlns:a="http://schemas.openxmlformats.org/drawingml/2006/main"/>
  </p:clrMapOvr>
</p:sld>
</file>