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5bd528254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18e961fb504b38"/>
  </p:sldMasterIdLst>
  <p:sldIdLst>
    <p:sldId xmlns:r="http://schemas.openxmlformats.org/officeDocument/2006/relationships" id="256" r:id="Rb4ba0c4b125d4c5b"/>
    <p:sldId xmlns:r="http://schemas.openxmlformats.org/officeDocument/2006/relationships" id="257" r:id="R50ca1c5174064226"/>
    <p:sldId xmlns:r="http://schemas.openxmlformats.org/officeDocument/2006/relationships" id="258" r:id="R24456b4bab084f3f"/>
    <p:sldId xmlns:r="http://schemas.openxmlformats.org/officeDocument/2006/relationships" id="259" r:id="R7a70c2e8c5ab4010"/>
    <p:sldId xmlns:r="http://schemas.openxmlformats.org/officeDocument/2006/relationships" id="260" r:id="R7b9c83dbcf594728"/>
    <p:sldId xmlns:r="http://schemas.openxmlformats.org/officeDocument/2006/relationships" id="261" r:id="R020584e431da46d3"/>
    <p:sldId xmlns:r="http://schemas.openxmlformats.org/officeDocument/2006/relationships" id="262" r:id="R729c35795f2d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8e961fb504b38" /><Relationship Type="http://schemas.openxmlformats.org/officeDocument/2006/relationships/slide" Target="/ppt/slides/slide1.xml" Id="Rb4ba0c4b125d4c5b" /><Relationship Type="http://schemas.openxmlformats.org/officeDocument/2006/relationships/slide" Target="/ppt/slides/slide2.xml" Id="R50ca1c5174064226" /><Relationship Type="http://schemas.openxmlformats.org/officeDocument/2006/relationships/slide" Target="/ppt/slides/slide3.xml" Id="R24456b4bab084f3f" /><Relationship Type="http://schemas.openxmlformats.org/officeDocument/2006/relationships/slide" Target="/ppt/slides/slide4.xml" Id="R7a70c2e8c5ab4010" /><Relationship Type="http://schemas.openxmlformats.org/officeDocument/2006/relationships/slide" Target="/ppt/slides/slide5.xml" Id="R7b9c83dbcf594728" /><Relationship Type="http://schemas.openxmlformats.org/officeDocument/2006/relationships/slide" Target="/ppt/slides/slide6.xml" Id="R020584e431da46d3" /><Relationship Type="http://schemas.openxmlformats.org/officeDocument/2006/relationships/slide" Target="/ppt/slides/slide7.xml" Id="R729c35795f2d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3daca5e9344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bd413467045c5" /><Relationship Type="http://schemas.openxmlformats.org/officeDocument/2006/relationships/theme" Target="/ppt/slideMasters/theme/theme1.xml" Id="R3c101d4c610c41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bd413467045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5cbefd1ac47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310abbc734d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d9cfbe3134a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3fe800938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0e66ad2bc45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643388dd244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77a04600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FELLESTJENESTER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FELLESTJENESTER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77 499 613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86 230 751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11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983 392 970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FELLESTJENESTER AS</a:t>
            </a:r>
          </a:p>
        </p:txBody>
      </p:sp>
    </p:spTree>
  </p:cSld>
  <p:clrMapOvr>
    <a:masterClrMapping xmlns:a="http://schemas.openxmlformats.org/drawingml/2006/main"/>
  </p:clrMapOvr>
</p:sld>
</file>