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e69b35aaa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6a2424c8c4ae3"/>
  </p:sldMasterIdLst>
  <p:sldIdLst>
    <p:sldId xmlns:r="http://schemas.openxmlformats.org/officeDocument/2006/relationships" id="256" r:id="Rd561e2599c86458d"/>
    <p:sldId xmlns:r="http://schemas.openxmlformats.org/officeDocument/2006/relationships" id="257" r:id="Rdc0b21eb15aa4a63"/>
    <p:sldId xmlns:r="http://schemas.openxmlformats.org/officeDocument/2006/relationships" id="258" r:id="Re560d6b3b5d140ed"/>
    <p:sldId xmlns:r="http://schemas.openxmlformats.org/officeDocument/2006/relationships" id="259" r:id="Rdbc96a8145104826"/>
    <p:sldId xmlns:r="http://schemas.openxmlformats.org/officeDocument/2006/relationships" id="260" r:id="R063d064e4b28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6a2424c8c4ae3" /><Relationship Type="http://schemas.openxmlformats.org/officeDocument/2006/relationships/slide" Target="/ppt/slides/slide1.xml" Id="Rd561e2599c86458d" /><Relationship Type="http://schemas.openxmlformats.org/officeDocument/2006/relationships/slide" Target="/ppt/slides/slide2.xml" Id="Rdc0b21eb15aa4a63" /><Relationship Type="http://schemas.openxmlformats.org/officeDocument/2006/relationships/slide" Target="/ppt/slides/slide3.xml" Id="Re560d6b3b5d140ed" /><Relationship Type="http://schemas.openxmlformats.org/officeDocument/2006/relationships/slide" Target="/ppt/slides/slide4.xml" Id="Rdbc96a8145104826" /><Relationship Type="http://schemas.openxmlformats.org/officeDocument/2006/relationships/slide" Target="/ppt/slides/slide5.xml" Id="R063d064e4b28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f7b167fb4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4c9c1be4d44a3" /><Relationship Type="http://schemas.openxmlformats.org/officeDocument/2006/relationships/theme" Target="/ppt/slideMasters/theme/theme1.xml" Id="Rb967ecc7d545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4c9c1be4d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4ae732dc3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dd6875661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c53136fcc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b5064a71c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bf76bd3db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PINSEBEVEGELSEN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PINSEBEVEGELSEN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post@pinsebevegelsen.no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pinsebevegelsen.no/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983 409 555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