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3533a5ce14d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334f3fa2147e7"/>
  </p:sldMasterIdLst>
  <p:sldIdLst>
    <p:sldId xmlns:r="http://schemas.openxmlformats.org/officeDocument/2006/relationships" id="256" r:id="Rf7717ecf0ebb4ce5"/>
    <p:sldId xmlns:r="http://schemas.openxmlformats.org/officeDocument/2006/relationships" id="257" r:id="Rb240e063cc4d40f1"/>
    <p:sldId xmlns:r="http://schemas.openxmlformats.org/officeDocument/2006/relationships" id="258" r:id="R5bfdc650abdd4acf"/>
    <p:sldId xmlns:r="http://schemas.openxmlformats.org/officeDocument/2006/relationships" id="259" r:id="R2996f57c4a214769"/>
    <p:sldId xmlns:r="http://schemas.openxmlformats.org/officeDocument/2006/relationships" id="260" r:id="Rde3d183dc8a94060"/>
    <p:sldId xmlns:r="http://schemas.openxmlformats.org/officeDocument/2006/relationships" id="261" r:id="R70f54543b2ce43cd"/>
    <p:sldId xmlns:r="http://schemas.openxmlformats.org/officeDocument/2006/relationships" id="262" r:id="R2ab044e92835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334f3fa2147e7" /><Relationship Type="http://schemas.openxmlformats.org/officeDocument/2006/relationships/slide" Target="/ppt/slides/slide1.xml" Id="Rf7717ecf0ebb4ce5" /><Relationship Type="http://schemas.openxmlformats.org/officeDocument/2006/relationships/slide" Target="/ppt/slides/slide2.xml" Id="Rb240e063cc4d40f1" /><Relationship Type="http://schemas.openxmlformats.org/officeDocument/2006/relationships/slide" Target="/ppt/slides/slide3.xml" Id="R5bfdc650abdd4acf" /><Relationship Type="http://schemas.openxmlformats.org/officeDocument/2006/relationships/slide" Target="/ppt/slides/slide4.xml" Id="R2996f57c4a214769" /><Relationship Type="http://schemas.openxmlformats.org/officeDocument/2006/relationships/slide" Target="/ppt/slides/slide5.xml" Id="Rde3d183dc8a94060" /><Relationship Type="http://schemas.openxmlformats.org/officeDocument/2006/relationships/slide" Target="/ppt/slides/slide6.xml" Id="R70f54543b2ce43cd" /><Relationship Type="http://schemas.openxmlformats.org/officeDocument/2006/relationships/slide" Target="/ppt/slides/slide7.xml" Id="R2ab044e92835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4991cca1c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9c591b664d62" /><Relationship Type="http://schemas.openxmlformats.org/officeDocument/2006/relationships/theme" Target="/ppt/slideMasters/theme/theme1.xml" Id="R4bc18c1cf17d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49c591b66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276f9ae19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0b04c96f6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e32eea62e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1d011107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614bfabc6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93ea279f7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9aac3d1c6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18 060 110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HARALD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