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50fe2416394e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c23f052b834880"/>
  </p:sldMasterIdLst>
  <p:sldIdLst>
    <p:sldId xmlns:r="http://schemas.openxmlformats.org/officeDocument/2006/relationships" id="256" r:id="R3223b1dc3d5242c1"/>
    <p:sldId xmlns:r="http://schemas.openxmlformats.org/officeDocument/2006/relationships" id="257" r:id="Recb103b35a45419c"/>
    <p:sldId xmlns:r="http://schemas.openxmlformats.org/officeDocument/2006/relationships" id="258" r:id="R5d29854642064d92"/>
    <p:sldId xmlns:r="http://schemas.openxmlformats.org/officeDocument/2006/relationships" id="259" r:id="R346f74fb38b046aa"/>
    <p:sldId xmlns:r="http://schemas.openxmlformats.org/officeDocument/2006/relationships" id="260" r:id="R6ea39020b4204f9d"/>
    <p:sldId xmlns:r="http://schemas.openxmlformats.org/officeDocument/2006/relationships" id="261" r:id="R4be05024a0d04385"/>
    <p:sldId xmlns:r="http://schemas.openxmlformats.org/officeDocument/2006/relationships" id="262" r:id="R62a261702b394a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c23f052b834880" /><Relationship Type="http://schemas.openxmlformats.org/officeDocument/2006/relationships/slide" Target="/ppt/slides/slide1.xml" Id="R3223b1dc3d5242c1" /><Relationship Type="http://schemas.openxmlformats.org/officeDocument/2006/relationships/slide" Target="/ppt/slides/slide2.xml" Id="Recb103b35a45419c" /><Relationship Type="http://schemas.openxmlformats.org/officeDocument/2006/relationships/slide" Target="/ppt/slides/slide3.xml" Id="R5d29854642064d92" /><Relationship Type="http://schemas.openxmlformats.org/officeDocument/2006/relationships/slide" Target="/ppt/slides/slide4.xml" Id="R346f74fb38b046aa" /><Relationship Type="http://schemas.openxmlformats.org/officeDocument/2006/relationships/slide" Target="/ppt/slides/slide5.xml" Id="R6ea39020b4204f9d" /><Relationship Type="http://schemas.openxmlformats.org/officeDocument/2006/relationships/slide" Target="/ppt/slides/slide6.xml" Id="R4be05024a0d04385" /><Relationship Type="http://schemas.openxmlformats.org/officeDocument/2006/relationships/slide" Target="/ppt/slides/slide7.xml" Id="R62a261702b394a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17111ec6184d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dec16acc9457c" /><Relationship Type="http://schemas.openxmlformats.org/officeDocument/2006/relationships/theme" Target="/ppt/slideMasters/theme/theme1.xml" Id="Rdf37133d0b5f44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edec16acc945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b7b6609d04f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63e7e6c0646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d2a05341949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bd3d520b444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cf34fd1bb42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1dd6d937c4d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c2d0ebce14f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MATHINCO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MATHINCO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11 076 588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11 137 124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 STRØMSTAD FOSSUM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PEDER FOSSUM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Klingenberggata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83 50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983 435 548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MATHINCO AS</a:t>
            </a:r>
          </a:p>
        </p:txBody>
      </p:sp>
    </p:spTree>
  </p:cSld>
  <p:clrMapOvr>
    <a:masterClrMapping xmlns:a="http://schemas.openxmlformats.org/drawingml/2006/main"/>
  </p:clrMapOvr>
</p:sld>
</file>