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dbc4f39d1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6030e0bd1440e"/>
  </p:sldMasterIdLst>
  <p:sldIdLst>
    <p:sldId xmlns:r="http://schemas.openxmlformats.org/officeDocument/2006/relationships" id="256" r:id="R9752bdb32f7f4de2"/>
    <p:sldId xmlns:r="http://schemas.openxmlformats.org/officeDocument/2006/relationships" id="257" r:id="R850c33e9fd804193"/>
    <p:sldId xmlns:r="http://schemas.openxmlformats.org/officeDocument/2006/relationships" id="258" r:id="R14ca42cb0e76413e"/>
    <p:sldId xmlns:r="http://schemas.openxmlformats.org/officeDocument/2006/relationships" id="259" r:id="R4c6dea56dae34ca5"/>
    <p:sldId xmlns:r="http://schemas.openxmlformats.org/officeDocument/2006/relationships" id="260" r:id="R08ff2092a2044900"/>
    <p:sldId xmlns:r="http://schemas.openxmlformats.org/officeDocument/2006/relationships" id="261" r:id="Rcd7b3250f5ec42f4"/>
    <p:sldId xmlns:r="http://schemas.openxmlformats.org/officeDocument/2006/relationships" id="262" r:id="Rc95e6be0ffee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6030e0bd1440e" /><Relationship Type="http://schemas.openxmlformats.org/officeDocument/2006/relationships/slide" Target="/ppt/slides/slide1.xml" Id="R9752bdb32f7f4de2" /><Relationship Type="http://schemas.openxmlformats.org/officeDocument/2006/relationships/slide" Target="/ppt/slides/slide2.xml" Id="R850c33e9fd804193" /><Relationship Type="http://schemas.openxmlformats.org/officeDocument/2006/relationships/slide" Target="/ppt/slides/slide3.xml" Id="R14ca42cb0e76413e" /><Relationship Type="http://schemas.openxmlformats.org/officeDocument/2006/relationships/slide" Target="/ppt/slides/slide4.xml" Id="R4c6dea56dae34ca5" /><Relationship Type="http://schemas.openxmlformats.org/officeDocument/2006/relationships/slide" Target="/ppt/slides/slide5.xml" Id="R08ff2092a2044900" /><Relationship Type="http://schemas.openxmlformats.org/officeDocument/2006/relationships/slide" Target="/ppt/slides/slide6.xml" Id="Rcd7b3250f5ec42f4" /><Relationship Type="http://schemas.openxmlformats.org/officeDocument/2006/relationships/slide" Target="/ppt/slides/slide7.xml" Id="Rc95e6be0ffee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640d93fdf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ce3859ff64c27" /><Relationship Type="http://schemas.openxmlformats.org/officeDocument/2006/relationships/theme" Target="/ppt/slideMasters/theme/theme1.xml" Id="R5f7bdda666db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ce3859ff6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553b86df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555b35a35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ce50a3d0e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86157940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088816d5c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27fbd96e8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1bcf4831f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PEDINCO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9 634 347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9 808 129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FOSSUM ULVEN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FOSSUM ULVEN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pfulven@gmail.com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983 435 572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PEDINCO AS</a:t>
            </a:r>
          </a:p>
        </p:txBody>
      </p:sp>
    </p:spTree>
  </p:cSld>
  <p:clrMapOvr>
    <a:masterClrMapping xmlns:a="http://schemas.openxmlformats.org/drawingml/2006/main"/>
  </p:clrMapOvr>
</p:sld>
</file>