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3343a3ee7e42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573aefbd5448e"/>
  </p:sldMasterIdLst>
  <p:sldIdLst>
    <p:sldId xmlns:r="http://schemas.openxmlformats.org/officeDocument/2006/relationships" id="256" r:id="Rd78f44ca70af4307"/>
    <p:sldId xmlns:r="http://schemas.openxmlformats.org/officeDocument/2006/relationships" id="257" r:id="Rab79550906f94abe"/>
    <p:sldId xmlns:r="http://schemas.openxmlformats.org/officeDocument/2006/relationships" id="258" r:id="R69e5f4b7286f47b7"/>
    <p:sldId xmlns:r="http://schemas.openxmlformats.org/officeDocument/2006/relationships" id="259" r:id="Rb64761dd8791433e"/>
    <p:sldId xmlns:r="http://schemas.openxmlformats.org/officeDocument/2006/relationships" id="260" r:id="R859ad639dd864269"/>
    <p:sldId xmlns:r="http://schemas.openxmlformats.org/officeDocument/2006/relationships" id="261" r:id="Rfd52882c0c37441d"/>
    <p:sldId xmlns:r="http://schemas.openxmlformats.org/officeDocument/2006/relationships" id="262" r:id="Rc5694bd70888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573aefbd5448e" /><Relationship Type="http://schemas.openxmlformats.org/officeDocument/2006/relationships/slide" Target="/ppt/slides/slide1.xml" Id="Rd78f44ca70af4307" /><Relationship Type="http://schemas.openxmlformats.org/officeDocument/2006/relationships/slide" Target="/ppt/slides/slide2.xml" Id="Rab79550906f94abe" /><Relationship Type="http://schemas.openxmlformats.org/officeDocument/2006/relationships/slide" Target="/ppt/slides/slide3.xml" Id="R69e5f4b7286f47b7" /><Relationship Type="http://schemas.openxmlformats.org/officeDocument/2006/relationships/slide" Target="/ppt/slides/slide4.xml" Id="Rb64761dd8791433e" /><Relationship Type="http://schemas.openxmlformats.org/officeDocument/2006/relationships/slide" Target="/ppt/slides/slide5.xml" Id="R859ad639dd864269" /><Relationship Type="http://schemas.openxmlformats.org/officeDocument/2006/relationships/slide" Target="/ppt/slides/slide6.xml" Id="Rfd52882c0c37441d" /><Relationship Type="http://schemas.openxmlformats.org/officeDocument/2006/relationships/slide" Target="/ppt/slides/slide7.xml" Id="Rc5694bd70888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05b32219d4b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e89b536244e5c" /><Relationship Type="http://schemas.openxmlformats.org/officeDocument/2006/relationships/theme" Target="/ppt/slideMasters/theme/theme1.xml" Id="Rd5802d6b22fa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e89b536244e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21e91745a42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ad72f76a4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d2a25fe70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b12e718b8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5291e22f141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6435a2b1141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1dc9f1d7842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3 925 853 000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600 530 000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931 468 000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11 004 289 000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HOLDCO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fjord1@fjord1.no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983 472 583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