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6ea6b0fb8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54c45c8074729"/>
  </p:sldMasterIdLst>
  <p:sldIdLst>
    <p:sldId xmlns:r="http://schemas.openxmlformats.org/officeDocument/2006/relationships" id="256" r:id="R378f96baaa474235"/>
    <p:sldId xmlns:r="http://schemas.openxmlformats.org/officeDocument/2006/relationships" id="257" r:id="Rf2f89eb4b38645b9"/>
    <p:sldId xmlns:r="http://schemas.openxmlformats.org/officeDocument/2006/relationships" id="258" r:id="R0ba39b31b34e4864"/>
    <p:sldId xmlns:r="http://schemas.openxmlformats.org/officeDocument/2006/relationships" id="259" r:id="R007b6137aa1f44ba"/>
    <p:sldId xmlns:r="http://schemas.openxmlformats.org/officeDocument/2006/relationships" id="260" r:id="R579cbd6d4dfa4ddb"/>
    <p:sldId xmlns:r="http://schemas.openxmlformats.org/officeDocument/2006/relationships" id="261" r:id="R431df2e761af4e52"/>
    <p:sldId xmlns:r="http://schemas.openxmlformats.org/officeDocument/2006/relationships" id="262" r:id="R9b077d095098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54c45c8074729" /><Relationship Type="http://schemas.openxmlformats.org/officeDocument/2006/relationships/slide" Target="/ppt/slides/slide1.xml" Id="R378f96baaa474235" /><Relationship Type="http://schemas.openxmlformats.org/officeDocument/2006/relationships/slide" Target="/ppt/slides/slide2.xml" Id="Rf2f89eb4b38645b9" /><Relationship Type="http://schemas.openxmlformats.org/officeDocument/2006/relationships/slide" Target="/ppt/slides/slide3.xml" Id="R0ba39b31b34e4864" /><Relationship Type="http://schemas.openxmlformats.org/officeDocument/2006/relationships/slide" Target="/ppt/slides/slide4.xml" Id="R007b6137aa1f44ba" /><Relationship Type="http://schemas.openxmlformats.org/officeDocument/2006/relationships/slide" Target="/ppt/slides/slide5.xml" Id="R579cbd6d4dfa4ddb" /><Relationship Type="http://schemas.openxmlformats.org/officeDocument/2006/relationships/slide" Target="/ppt/slides/slide6.xml" Id="R431df2e761af4e52" /><Relationship Type="http://schemas.openxmlformats.org/officeDocument/2006/relationships/slide" Target="/ppt/slides/slide7.xml" Id="R9b077d095098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52497f436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e5d0301fc4f24" /><Relationship Type="http://schemas.openxmlformats.org/officeDocument/2006/relationships/theme" Target="/ppt/slideMasters/theme/theme1.xml" Id="Rf370e60767b3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e5d0301fc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7f4384c5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c2e5afe4a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fc377b0e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221c3d99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11e311d7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c9f6ff219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071895326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SPILDE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SPILDE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SPILDE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SPILDE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SPILDE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SPILDE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1 024 354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1 552 134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SPILDE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SPILDE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SPILDE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Selvbyggerveien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983 503 012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SPILDE CONSULTING AS</a:t>
            </a:r>
          </a:p>
        </p:txBody>
      </p:sp>
    </p:spTree>
  </p:cSld>
  <p:clrMapOvr>
    <a:masterClrMapping xmlns:a="http://schemas.openxmlformats.org/drawingml/2006/main"/>
  </p:clrMapOvr>
</p:sld>
</file>