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3690f08f4ab4e1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de8fc247c194cc4"/>
  </p:sldMasterIdLst>
  <p:sldIdLst>
    <p:sldId xmlns:r="http://schemas.openxmlformats.org/officeDocument/2006/relationships" id="256" r:id="R0a4ed84802bd4cf5"/>
    <p:sldId xmlns:r="http://schemas.openxmlformats.org/officeDocument/2006/relationships" id="257" r:id="R7685a01a8d494b0a"/>
    <p:sldId xmlns:r="http://schemas.openxmlformats.org/officeDocument/2006/relationships" id="258" r:id="R21cd4d66199b47e8"/>
    <p:sldId xmlns:r="http://schemas.openxmlformats.org/officeDocument/2006/relationships" id="259" r:id="R32f0e45020254adf"/>
    <p:sldId xmlns:r="http://schemas.openxmlformats.org/officeDocument/2006/relationships" id="260" r:id="R91f988fb85ba4a3c"/>
    <p:sldId xmlns:r="http://schemas.openxmlformats.org/officeDocument/2006/relationships" id="261" r:id="R008cd735c9514044"/>
    <p:sldId xmlns:r="http://schemas.openxmlformats.org/officeDocument/2006/relationships" id="262" r:id="Rbb212c913b4b418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e8fc247c194cc4" /><Relationship Type="http://schemas.openxmlformats.org/officeDocument/2006/relationships/slide" Target="/ppt/slides/slide1.xml" Id="R0a4ed84802bd4cf5" /><Relationship Type="http://schemas.openxmlformats.org/officeDocument/2006/relationships/slide" Target="/ppt/slides/slide2.xml" Id="R7685a01a8d494b0a" /><Relationship Type="http://schemas.openxmlformats.org/officeDocument/2006/relationships/slide" Target="/ppt/slides/slide3.xml" Id="R21cd4d66199b47e8" /><Relationship Type="http://schemas.openxmlformats.org/officeDocument/2006/relationships/slide" Target="/ppt/slides/slide4.xml" Id="R32f0e45020254adf" /><Relationship Type="http://schemas.openxmlformats.org/officeDocument/2006/relationships/slide" Target="/ppt/slides/slide5.xml" Id="R91f988fb85ba4a3c" /><Relationship Type="http://schemas.openxmlformats.org/officeDocument/2006/relationships/slide" Target="/ppt/slides/slide6.xml" Id="R008cd735c9514044" /><Relationship Type="http://schemas.openxmlformats.org/officeDocument/2006/relationships/slide" Target="/ppt/slides/slide7.xml" Id="Rbb212c913b4b418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f640baeb22463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a5484fba514035" /><Relationship Type="http://schemas.openxmlformats.org/officeDocument/2006/relationships/theme" Target="/ppt/slideMasters/theme/theme1.xml" Id="R1f58a7be81e1477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ca5484fba51403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e4191550f44f1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c8e1bf4170480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ece629f6c741a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25b91cc2694a5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aec0e6eb0a448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641e8662064cd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18f36f21234a6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REVISJONSSELSKAPET VARDER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REVISJONSSELSKAPET VARDER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REVISJONSSELSKAPET VARDER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REVISJONSSELSKAPET VARDER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REVISJONSSELSKAPET VARDER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REVISJONSSELSKAPET VARDER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37 821 009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4 952 991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3 986 476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2 129 010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14 076 120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REVISJONSSELSKAPET VARDER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BJERTNES KATRINE SYVERSEN  –  18,2 %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GJELSTENLI ROBERT  –  18,2 %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HERNES LARSEN AS  –  18,2 %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HYNNE AS  –  18,2 %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LJUNGMANN HILDE MERETE  –  18,2 %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ANDERSEN HANS CARL  –  9,1 %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REVISJONSSELSKAPET VARDER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5. etasje, Henrik Ibsens gate 60A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21 95 80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revisjon@varder.no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www.varder.no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983 535 712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REVISJONSSELSKAPET VARDER AS</a:t>
            </a:r>
          </a:p>
        </p:txBody>
      </p:sp>
    </p:spTree>
  </p:cSld>
  <p:clrMapOvr>
    <a:masterClrMapping xmlns:a="http://schemas.openxmlformats.org/drawingml/2006/main"/>
  </p:clrMapOvr>
</p:sld>
</file>