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dfbc6f9ea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f70badb3a4d68"/>
  </p:sldMasterIdLst>
  <p:sldIdLst>
    <p:sldId xmlns:r="http://schemas.openxmlformats.org/officeDocument/2006/relationships" id="256" r:id="R9a00616b28f54e31"/>
    <p:sldId xmlns:r="http://schemas.openxmlformats.org/officeDocument/2006/relationships" id="257" r:id="R8dc43a2058754b2a"/>
    <p:sldId xmlns:r="http://schemas.openxmlformats.org/officeDocument/2006/relationships" id="258" r:id="Rcbf6835ad3d740ba"/>
    <p:sldId xmlns:r="http://schemas.openxmlformats.org/officeDocument/2006/relationships" id="259" r:id="Raae24b7a6eba4ea2"/>
    <p:sldId xmlns:r="http://schemas.openxmlformats.org/officeDocument/2006/relationships" id="260" r:id="Rfb7ef87745c54312"/>
    <p:sldId xmlns:r="http://schemas.openxmlformats.org/officeDocument/2006/relationships" id="261" r:id="R7fed3bc076b340fa"/>
    <p:sldId xmlns:r="http://schemas.openxmlformats.org/officeDocument/2006/relationships" id="262" r:id="R2b353687bbd9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f70badb3a4d68" /><Relationship Type="http://schemas.openxmlformats.org/officeDocument/2006/relationships/slide" Target="/ppt/slides/slide1.xml" Id="R9a00616b28f54e31" /><Relationship Type="http://schemas.openxmlformats.org/officeDocument/2006/relationships/slide" Target="/ppt/slides/slide2.xml" Id="R8dc43a2058754b2a" /><Relationship Type="http://schemas.openxmlformats.org/officeDocument/2006/relationships/slide" Target="/ppt/slides/slide3.xml" Id="Rcbf6835ad3d740ba" /><Relationship Type="http://schemas.openxmlformats.org/officeDocument/2006/relationships/slide" Target="/ppt/slides/slide4.xml" Id="Raae24b7a6eba4ea2" /><Relationship Type="http://schemas.openxmlformats.org/officeDocument/2006/relationships/slide" Target="/ppt/slides/slide5.xml" Id="Rfb7ef87745c54312" /><Relationship Type="http://schemas.openxmlformats.org/officeDocument/2006/relationships/slide" Target="/ppt/slides/slide6.xml" Id="R7fed3bc076b340fa" /><Relationship Type="http://schemas.openxmlformats.org/officeDocument/2006/relationships/slide" Target="/ppt/slides/slide7.xml" Id="R2b353687bbd9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5726b5b4a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f3ac27cd4482c" /><Relationship Type="http://schemas.openxmlformats.org/officeDocument/2006/relationships/theme" Target="/ppt/slideMasters/theme/theme1.xml" Id="Rd01c55c96a81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f3ac27cd4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34332989b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98579bde9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0ae2bf4c946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791649711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4be2212e2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6aacb4f764e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d8a3d146a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