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393f3b8d2a8409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b3c96ef126e447a"/>
  </p:sldMasterIdLst>
  <p:sldIdLst>
    <p:sldId xmlns:r="http://schemas.openxmlformats.org/officeDocument/2006/relationships" id="256" r:id="R42d30cabe97a4db4"/>
    <p:sldId xmlns:r="http://schemas.openxmlformats.org/officeDocument/2006/relationships" id="257" r:id="R54823de1aa5144ed"/>
    <p:sldId xmlns:r="http://schemas.openxmlformats.org/officeDocument/2006/relationships" id="258" r:id="R92c2364dc1f1421b"/>
    <p:sldId xmlns:r="http://schemas.openxmlformats.org/officeDocument/2006/relationships" id="259" r:id="Rcc45aaf6f45c4c7c"/>
    <p:sldId xmlns:r="http://schemas.openxmlformats.org/officeDocument/2006/relationships" id="260" r:id="Rb4a75447251c408f"/>
    <p:sldId xmlns:r="http://schemas.openxmlformats.org/officeDocument/2006/relationships" id="261" r:id="R0294abd7d0e04b51"/>
    <p:sldId xmlns:r="http://schemas.openxmlformats.org/officeDocument/2006/relationships" id="262" r:id="R00c9df4e6be74b9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b3c96ef126e447a" /><Relationship Type="http://schemas.openxmlformats.org/officeDocument/2006/relationships/slide" Target="/ppt/slides/slide1.xml" Id="R42d30cabe97a4db4" /><Relationship Type="http://schemas.openxmlformats.org/officeDocument/2006/relationships/slide" Target="/ppt/slides/slide2.xml" Id="R54823de1aa5144ed" /><Relationship Type="http://schemas.openxmlformats.org/officeDocument/2006/relationships/slide" Target="/ppt/slides/slide3.xml" Id="R92c2364dc1f1421b" /><Relationship Type="http://schemas.openxmlformats.org/officeDocument/2006/relationships/slide" Target="/ppt/slides/slide4.xml" Id="Rcc45aaf6f45c4c7c" /><Relationship Type="http://schemas.openxmlformats.org/officeDocument/2006/relationships/slide" Target="/ppt/slides/slide5.xml" Id="Rb4a75447251c408f" /><Relationship Type="http://schemas.openxmlformats.org/officeDocument/2006/relationships/slide" Target="/ppt/slides/slide6.xml" Id="R0294abd7d0e04b51" /><Relationship Type="http://schemas.openxmlformats.org/officeDocument/2006/relationships/slide" Target="/ppt/slides/slide7.xml" Id="R00c9df4e6be74b9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32238feec0b4b5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fec4a87a4248fc" /><Relationship Type="http://schemas.openxmlformats.org/officeDocument/2006/relationships/theme" Target="/ppt/slideMasters/theme/theme1.xml" Id="Rb0464729c0e648b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2fec4a87a4248f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e3f46b1dca480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cf76240b60443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f99c53d7724de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873645ebc44e6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ab3db241d04da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62498f6d7a438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3bcaa3f639469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HERNES OLJESENTER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HERNES OLJESENTER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HERNES OLJESENTER AS ble etablert [år] og holder til i Øyer.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HERNES OLJESENTER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HERNES OLJESENTER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HERNES OLJESENTER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274 777 040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7 192 730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7 508 133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35 267 549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70 471 300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HERNES OLJESENTER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ENGENS OLJESENTER AS  –  53,8 %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JAKOBSEN RUNE  –  23,1 %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OPHEIM AS  –  23,1 %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HERNES OLJESENTER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Kongsvegen 171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2636 Øyer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61 05 44 44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hernes.varme@oljesenter.no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983 564 607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HERNES OLJESENTER AS</a:t>
            </a:r>
          </a:p>
        </p:txBody>
      </p:sp>
    </p:spTree>
  </p:cSld>
  <p:clrMapOvr>
    <a:masterClrMapping xmlns:a="http://schemas.openxmlformats.org/drawingml/2006/main"/>
  </p:clrMapOvr>
</p:sld>
</file>