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abf37ff66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8935de6104f64"/>
  </p:sldMasterIdLst>
  <p:sldIdLst>
    <p:sldId xmlns:r="http://schemas.openxmlformats.org/officeDocument/2006/relationships" id="256" r:id="Ref660e6e013347ea"/>
    <p:sldId xmlns:r="http://schemas.openxmlformats.org/officeDocument/2006/relationships" id="257" r:id="R9daf7d8adbac40f9"/>
    <p:sldId xmlns:r="http://schemas.openxmlformats.org/officeDocument/2006/relationships" id="258" r:id="R1cecf47c5d004b50"/>
    <p:sldId xmlns:r="http://schemas.openxmlformats.org/officeDocument/2006/relationships" id="259" r:id="R5da3d3d309234b76"/>
    <p:sldId xmlns:r="http://schemas.openxmlformats.org/officeDocument/2006/relationships" id="260" r:id="R37f8142772464a2b"/>
    <p:sldId xmlns:r="http://schemas.openxmlformats.org/officeDocument/2006/relationships" id="261" r:id="R3da55042eb7f4718"/>
    <p:sldId xmlns:r="http://schemas.openxmlformats.org/officeDocument/2006/relationships" id="262" r:id="R37a3a7fd46e6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8935de6104f64" /><Relationship Type="http://schemas.openxmlformats.org/officeDocument/2006/relationships/slide" Target="/ppt/slides/slide1.xml" Id="Ref660e6e013347ea" /><Relationship Type="http://schemas.openxmlformats.org/officeDocument/2006/relationships/slide" Target="/ppt/slides/slide2.xml" Id="R9daf7d8adbac40f9" /><Relationship Type="http://schemas.openxmlformats.org/officeDocument/2006/relationships/slide" Target="/ppt/slides/slide3.xml" Id="R1cecf47c5d004b50" /><Relationship Type="http://schemas.openxmlformats.org/officeDocument/2006/relationships/slide" Target="/ppt/slides/slide4.xml" Id="R5da3d3d309234b76" /><Relationship Type="http://schemas.openxmlformats.org/officeDocument/2006/relationships/slide" Target="/ppt/slides/slide5.xml" Id="R37f8142772464a2b" /><Relationship Type="http://schemas.openxmlformats.org/officeDocument/2006/relationships/slide" Target="/ppt/slides/slide6.xml" Id="R3da55042eb7f4718" /><Relationship Type="http://schemas.openxmlformats.org/officeDocument/2006/relationships/slide" Target="/ppt/slides/slide7.xml" Id="R37a3a7fd46e6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3e19c5451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1cbd6d2b452f" /><Relationship Type="http://schemas.openxmlformats.org/officeDocument/2006/relationships/theme" Target="/ppt/slideMasters/theme/theme1.xml" Id="R7031975b272e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21cbd6d2b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c6ec86fd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660f5d93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0842a22c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01681800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00054cc3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d4f7e6cf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6a3e5032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STENA RECYCLING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2 327 077 526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67 633 978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663 922 916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1 268 027 607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35 503 740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firmapost@stenarecycling.com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www.stenarecycling.no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