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6092ef154f41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27f8a5a33f4669"/>
  </p:sldMasterIdLst>
  <p:sldIdLst>
    <p:sldId xmlns:r="http://schemas.openxmlformats.org/officeDocument/2006/relationships" id="256" r:id="Rf4b41479bf5c47bc"/>
    <p:sldId xmlns:r="http://schemas.openxmlformats.org/officeDocument/2006/relationships" id="257" r:id="R63e1b5cc76af490d"/>
    <p:sldId xmlns:r="http://schemas.openxmlformats.org/officeDocument/2006/relationships" id="258" r:id="R71044ff8d70040c7"/>
    <p:sldId xmlns:r="http://schemas.openxmlformats.org/officeDocument/2006/relationships" id="259" r:id="R5058efc8c3ef492c"/>
    <p:sldId xmlns:r="http://schemas.openxmlformats.org/officeDocument/2006/relationships" id="260" r:id="R4f0c450985604963"/>
    <p:sldId xmlns:r="http://schemas.openxmlformats.org/officeDocument/2006/relationships" id="261" r:id="R0411c050e01d4bfd"/>
    <p:sldId xmlns:r="http://schemas.openxmlformats.org/officeDocument/2006/relationships" id="262" r:id="Re7dd94e416c3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7f8a5a33f4669" /><Relationship Type="http://schemas.openxmlformats.org/officeDocument/2006/relationships/slide" Target="/ppt/slides/slide1.xml" Id="Rf4b41479bf5c47bc" /><Relationship Type="http://schemas.openxmlformats.org/officeDocument/2006/relationships/slide" Target="/ppt/slides/slide2.xml" Id="R63e1b5cc76af490d" /><Relationship Type="http://schemas.openxmlformats.org/officeDocument/2006/relationships/slide" Target="/ppt/slides/slide3.xml" Id="R71044ff8d70040c7" /><Relationship Type="http://schemas.openxmlformats.org/officeDocument/2006/relationships/slide" Target="/ppt/slides/slide4.xml" Id="R5058efc8c3ef492c" /><Relationship Type="http://schemas.openxmlformats.org/officeDocument/2006/relationships/slide" Target="/ppt/slides/slide5.xml" Id="R4f0c450985604963" /><Relationship Type="http://schemas.openxmlformats.org/officeDocument/2006/relationships/slide" Target="/ppt/slides/slide6.xml" Id="R0411c050e01d4bfd" /><Relationship Type="http://schemas.openxmlformats.org/officeDocument/2006/relationships/slide" Target="/ppt/slides/slide7.xml" Id="Re7dd94e416c3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0e54f06474c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43399ad9e49b6" /><Relationship Type="http://schemas.openxmlformats.org/officeDocument/2006/relationships/theme" Target="/ppt/slideMasters/theme/theme1.xml" Id="R50742a1d87c9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43399ad9e49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73ad6eb1e4f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3e124e0a24e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a0d0088b846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081c644ff4b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ba475c02b4f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eda47524146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52974912543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 KAPITAL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KAPITAL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KAPITAL INVESTOR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KAPITAL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KAPITAL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KAPITAL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97 674 352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89 945 650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91 497 128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446 232 716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485 164 656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KAPITAL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KAPITAL INVESTOR AS  –  15,4 %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FINANS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HAST INVEST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JEPPE HOLDING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MESTRO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MOTZFELDT HALDORSEN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KAPITAL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54A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70 89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983 622 224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KAPITAL INVESTOR AS</a:t>
            </a:r>
          </a:p>
        </p:txBody>
      </p:sp>
    </p:spTree>
  </p:cSld>
  <p:clrMapOvr>
    <a:masterClrMapping xmlns:a="http://schemas.openxmlformats.org/drawingml/2006/main"/>
  </p:clrMapOvr>
</p:sld>
</file>