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de89a1f6b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8d0ae6d9d4a08"/>
  </p:sldMasterIdLst>
  <p:sldIdLst>
    <p:sldId xmlns:r="http://schemas.openxmlformats.org/officeDocument/2006/relationships" id="256" r:id="Ra470b4a27a2743ef"/>
    <p:sldId xmlns:r="http://schemas.openxmlformats.org/officeDocument/2006/relationships" id="257" r:id="R7058e3ea01884bb4"/>
    <p:sldId xmlns:r="http://schemas.openxmlformats.org/officeDocument/2006/relationships" id="258" r:id="Red8b05ecfe454457"/>
    <p:sldId xmlns:r="http://schemas.openxmlformats.org/officeDocument/2006/relationships" id="259" r:id="R1bd4cf4e145f4b1f"/>
    <p:sldId xmlns:r="http://schemas.openxmlformats.org/officeDocument/2006/relationships" id="260" r:id="R5b071d0dc885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8d0ae6d9d4a08" /><Relationship Type="http://schemas.openxmlformats.org/officeDocument/2006/relationships/slide" Target="/ppt/slides/slide1.xml" Id="Ra470b4a27a2743ef" /><Relationship Type="http://schemas.openxmlformats.org/officeDocument/2006/relationships/slide" Target="/ppt/slides/slide2.xml" Id="R7058e3ea01884bb4" /><Relationship Type="http://schemas.openxmlformats.org/officeDocument/2006/relationships/slide" Target="/ppt/slides/slide3.xml" Id="Red8b05ecfe454457" /><Relationship Type="http://schemas.openxmlformats.org/officeDocument/2006/relationships/slide" Target="/ppt/slides/slide4.xml" Id="R1bd4cf4e145f4b1f" /><Relationship Type="http://schemas.openxmlformats.org/officeDocument/2006/relationships/slide" Target="/ppt/slides/slide5.xml" Id="R5b071d0dc885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d094bae89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03f1d041f4723" /><Relationship Type="http://schemas.openxmlformats.org/officeDocument/2006/relationships/theme" Target="/ppt/slideMasters/theme/theme1.xml" Id="R7670e7bf2b9142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03f1d041f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eb95ae0b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53f8cabd4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0253e2da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78161b403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6331ef004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MUSIKKLAG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MUSIKKLAG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MUSIKKLAG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MUSIKKLAG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MUSIKKLAG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MUSIKKLAG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5696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+4746965560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henrik.epland@hotmail.no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983 646 220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MUSIKKLAG</a:t>
            </a:r>
          </a:p>
        </p:txBody>
      </p:sp>
    </p:spTree>
  </p:cSld>
  <p:clrMapOvr>
    <a:masterClrMapping xmlns:a="http://schemas.openxmlformats.org/drawingml/2006/main"/>
  </p:clrMapOvr>
</p:sld>
</file>