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9faef7071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b024cc3c74b17"/>
  </p:sldMasterIdLst>
  <p:sldIdLst>
    <p:sldId xmlns:r="http://schemas.openxmlformats.org/officeDocument/2006/relationships" id="256" r:id="R8f5a18e3ee32473e"/>
    <p:sldId xmlns:r="http://schemas.openxmlformats.org/officeDocument/2006/relationships" id="257" r:id="R6f7de9f99b2d4dd2"/>
    <p:sldId xmlns:r="http://schemas.openxmlformats.org/officeDocument/2006/relationships" id="258" r:id="R00419a62cec248ab"/>
    <p:sldId xmlns:r="http://schemas.openxmlformats.org/officeDocument/2006/relationships" id="259" r:id="R259fa886039c496f"/>
    <p:sldId xmlns:r="http://schemas.openxmlformats.org/officeDocument/2006/relationships" id="260" r:id="Rb1414b3a9a8b44e7"/>
    <p:sldId xmlns:r="http://schemas.openxmlformats.org/officeDocument/2006/relationships" id="261" r:id="R911006da0ea8476e"/>
    <p:sldId xmlns:r="http://schemas.openxmlformats.org/officeDocument/2006/relationships" id="262" r:id="Ra7b739897e41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b024cc3c74b17" /><Relationship Type="http://schemas.openxmlformats.org/officeDocument/2006/relationships/slide" Target="/ppt/slides/slide1.xml" Id="R8f5a18e3ee32473e" /><Relationship Type="http://schemas.openxmlformats.org/officeDocument/2006/relationships/slide" Target="/ppt/slides/slide2.xml" Id="R6f7de9f99b2d4dd2" /><Relationship Type="http://schemas.openxmlformats.org/officeDocument/2006/relationships/slide" Target="/ppt/slides/slide3.xml" Id="R00419a62cec248ab" /><Relationship Type="http://schemas.openxmlformats.org/officeDocument/2006/relationships/slide" Target="/ppt/slides/slide4.xml" Id="R259fa886039c496f" /><Relationship Type="http://schemas.openxmlformats.org/officeDocument/2006/relationships/slide" Target="/ppt/slides/slide5.xml" Id="Rb1414b3a9a8b44e7" /><Relationship Type="http://schemas.openxmlformats.org/officeDocument/2006/relationships/slide" Target="/ppt/slides/slide6.xml" Id="R911006da0ea8476e" /><Relationship Type="http://schemas.openxmlformats.org/officeDocument/2006/relationships/slide" Target="/ppt/slides/slide7.xml" Id="Ra7b739897e41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a0cf2aeee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05b2260cd4ffc" /><Relationship Type="http://schemas.openxmlformats.org/officeDocument/2006/relationships/theme" Target="/ppt/slideMasters/theme/theme1.xml" Id="Re743e55a4876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05b2260cd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f9680f86f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6b4f5650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c042f09c8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1734a999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c5a873bb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ca227bae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987d558b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GRINDALEN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66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amund@grindalen.no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