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ca3162ccda4d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b942fcc1904222"/>
  </p:sldMasterIdLst>
  <p:sldIdLst>
    <p:sldId xmlns:r="http://schemas.openxmlformats.org/officeDocument/2006/relationships" id="256" r:id="Rbbae428cbd704b81"/>
    <p:sldId xmlns:r="http://schemas.openxmlformats.org/officeDocument/2006/relationships" id="257" r:id="R0c9e458f9cb14139"/>
    <p:sldId xmlns:r="http://schemas.openxmlformats.org/officeDocument/2006/relationships" id="258" r:id="R335a34f7629747eb"/>
    <p:sldId xmlns:r="http://schemas.openxmlformats.org/officeDocument/2006/relationships" id="259" r:id="Rf9626299831f4b9d"/>
    <p:sldId xmlns:r="http://schemas.openxmlformats.org/officeDocument/2006/relationships" id="260" r:id="Rfcd12f7dd0554f1a"/>
    <p:sldId xmlns:r="http://schemas.openxmlformats.org/officeDocument/2006/relationships" id="261" r:id="R42f9528ce3a14df6"/>
    <p:sldId xmlns:r="http://schemas.openxmlformats.org/officeDocument/2006/relationships" id="262" r:id="R050495373b8042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b942fcc1904222" /><Relationship Type="http://schemas.openxmlformats.org/officeDocument/2006/relationships/slide" Target="/ppt/slides/slide1.xml" Id="Rbbae428cbd704b81" /><Relationship Type="http://schemas.openxmlformats.org/officeDocument/2006/relationships/slide" Target="/ppt/slides/slide2.xml" Id="R0c9e458f9cb14139" /><Relationship Type="http://schemas.openxmlformats.org/officeDocument/2006/relationships/slide" Target="/ppt/slides/slide3.xml" Id="R335a34f7629747eb" /><Relationship Type="http://schemas.openxmlformats.org/officeDocument/2006/relationships/slide" Target="/ppt/slides/slide4.xml" Id="Rf9626299831f4b9d" /><Relationship Type="http://schemas.openxmlformats.org/officeDocument/2006/relationships/slide" Target="/ppt/slides/slide5.xml" Id="Rfcd12f7dd0554f1a" /><Relationship Type="http://schemas.openxmlformats.org/officeDocument/2006/relationships/slide" Target="/ppt/slides/slide6.xml" Id="R42f9528ce3a14df6" /><Relationship Type="http://schemas.openxmlformats.org/officeDocument/2006/relationships/slide" Target="/ppt/slides/slide7.xml" Id="R050495373b8042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2ef8dd7f348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0cb0170ce44d7" /><Relationship Type="http://schemas.openxmlformats.org/officeDocument/2006/relationships/theme" Target="/ppt/slideMasters/theme/theme1.xml" Id="Rf452927da9924d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e0cb0170ce44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3fb94d0ba4c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4413c02854f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c8d5fbfe649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039cb12264b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5a1ccc7b24a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64f572c9f43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b3a61fbaf41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BERRYKATE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BERRYKATE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1 349 191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32 649 393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32 959 066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MARTINE CECILIE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983 745 032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BERRYKATE AS</a:t>
            </a:r>
          </a:p>
        </p:txBody>
      </p:sp>
    </p:spTree>
  </p:cSld>
  <p:clrMapOvr>
    <a:masterClrMapping xmlns:a="http://schemas.openxmlformats.org/drawingml/2006/main"/>
  </p:clrMapOvr>
</p:sld>
</file>