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0c2bcd76540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e0aa2f3c224f3d"/>
  </p:sldMasterIdLst>
  <p:sldIdLst>
    <p:sldId xmlns:r="http://schemas.openxmlformats.org/officeDocument/2006/relationships" id="256" r:id="R98d3acec68bb4b1e"/>
    <p:sldId xmlns:r="http://schemas.openxmlformats.org/officeDocument/2006/relationships" id="257" r:id="R3ad472cd30f14d65"/>
    <p:sldId xmlns:r="http://schemas.openxmlformats.org/officeDocument/2006/relationships" id="258" r:id="Rf5d1fb3adfd3404c"/>
    <p:sldId xmlns:r="http://schemas.openxmlformats.org/officeDocument/2006/relationships" id="259" r:id="R7fd5841993ca4013"/>
    <p:sldId xmlns:r="http://schemas.openxmlformats.org/officeDocument/2006/relationships" id="260" r:id="R7c3951367f464525"/>
    <p:sldId xmlns:r="http://schemas.openxmlformats.org/officeDocument/2006/relationships" id="261" r:id="R4750d6cf567f48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0aa2f3c224f3d" /><Relationship Type="http://schemas.openxmlformats.org/officeDocument/2006/relationships/slide" Target="/ppt/slides/slide1.xml" Id="R98d3acec68bb4b1e" /><Relationship Type="http://schemas.openxmlformats.org/officeDocument/2006/relationships/slide" Target="/ppt/slides/slide2.xml" Id="R3ad472cd30f14d65" /><Relationship Type="http://schemas.openxmlformats.org/officeDocument/2006/relationships/slide" Target="/ppt/slides/slide3.xml" Id="Rf5d1fb3adfd3404c" /><Relationship Type="http://schemas.openxmlformats.org/officeDocument/2006/relationships/slide" Target="/ppt/slides/slide4.xml" Id="R7fd5841993ca4013" /><Relationship Type="http://schemas.openxmlformats.org/officeDocument/2006/relationships/slide" Target="/ppt/slides/slide5.xml" Id="R7c3951367f464525" /><Relationship Type="http://schemas.openxmlformats.org/officeDocument/2006/relationships/slide" Target="/ppt/slides/slide6.xml" Id="R4750d6cf567f48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544ae44fb4e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31e18c1184213" /><Relationship Type="http://schemas.openxmlformats.org/officeDocument/2006/relationships/theme" Target="/ppt/slideMasters/theme/theme1.xml" Id="R467982f1fa5a44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c31e18c11842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0e179ded5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ff4d86a8349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cd9ecf9494a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2617a793c4c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f2965383741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6bec0f5a54f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LABOREMUS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Dagaliveien 52B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983 752 802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