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250352073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7a40a11ab444b"/>
  </p:sldMasterIdLst>
  <p:sldIdLst>
    <p:sldId xmlns:r="http://schemas.openxmlformats.org/officeDocument/2006/relationships" id="256" r:id="R5b0ea47203a64dc7"/>
    <p:sldId xmlns:r="http://schemas.openxmlformats.org/officeDocument/2006/relationships" id="257" r:id="R9867d8593a774b72"/>
    <p:sldId xmlns:r="http://schemas.openxmlformats.org/officeDocument/2006/relationships" id="258" r:id="Rae12ae81c951423c"/>
    <p:sldId xmlns:r="http://schemas.openxmlformats.org/officeDocument/2006/relationships" id="259" r:id="R9dcc323f75f14620"/>
    <p:sldId xmlns:r="http://schemas.openxmlformats.org/officeDocument/2006/relationships" id="260" r:id="R0d2ba4c22ba5408d"/>
    <p:sldId xmlns:r="http://schemas.openxmlformats.org/officeDocument/2006/relationships" id="261" r:id="R57b733a7797148f7"/>
    <p:sldId xmlns:r="http://schemas.openxmlformats.org/officeDocument/2006/relationships" id="262" r:id="R591ae8c51e43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7a40a11ab444b" /><Relationship Type="http://schemas.openxmlformats.org/officeDocument/2006/relationships/slide" Target="/ppt/slides/slide1.xml" Id="R5b0ea47203a64dc7" /><Relationship Type="http://schemas.openxmlformats.org/officeDocument/2006/relationships/slide" Target="/ppt/slides/slide2.xml" Id="R9867d8593a774b72" /><Relationship Type="http://schemas.openxmlformats.org/officeDocument/2006/relationships/slide" Target="/ppt/slides/slide3.xml" Id="Rae12ae81c951423c" /><Relationship Type="http://schemas.openxmlformats.org/officeDocument/2006/relationships/slide" Target="/ppt/slides/slide4.xml" Id="R9dcc323f75f14620" /><Relationship Type="http://schemas.openxmlformats.org/officeDocument/2006/relationships/slide" Target="/ppt/slides/slide5.xml" Id="R0d2ba4c22ba5408d" /><Relationship Type="http://schemas.openxmlformats.org/officeDocument/2006/relationships/slide" Target="/ppt/slides/slide6.xml" Id="R57b733a7797148f7" /><Relationship Type="http://schemas.openxmlformats.org/officeDocument/2006/relationships/slide" Target="/ppt/slides/slide7.xml" Id="R591ae8c51e43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72628ca1e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dec3e28e045a0" /><Relationship Type="http://schemas.openxmlformats.org/officeDocument/2006/relationships/theme" Target="/ppt/slideMasters/theme/theme1.xml" Id="R27d6c61aeb5a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dec3e28e0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de2c3bbc5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be4e057f1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ab1ebab9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5cac4c10c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90217516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d250257f41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2a490f78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87 965 496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299 616 766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349 430 250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