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92182a30164f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925a4eef2943a2"/>
  </p:sldMasterIdLst>
  <p:sldIdLst>
    <p:sldId xmlns:r="http://schemas.openxmlformats.org/officeDocument/2006/relationships" id="256" r:id="R82c960acc7d84147"/>
    <p:sldId xmlns:r="http://schemas.openxmlformats.org/officeDocument/2006/relationships" id="257" r:id="Rc84cf3af4c414f4c"/>
    <p:sldId xmlns:r="http://schemas.openxmlformats.org/officeDocument/2006/relationships" id="258" r:id="Rc382f294d5144fb8"/>
    <p:sldId xmlns:r="http://schemas.openxmlformats.org/officeDocument/2006/relationships" id="259" r:id="Rb8aa6b148d0849ee"/>
    <p:sldId xmlns:r="http://schemas.openxmlformats.org/officeDocument/2006/relationships" id="260" r:id="Re39d848b96264bcd"/>
    <p:sldId xmlns:r="http://schemas.openxmlformats.org/officeDocument/2006/relationships" id="261" r:id="Rbe671fb90dad430e"/>
    <p:sldId xmlns:r="http://schemas.openxmlformats.org/officeDocument/2006/relationships" id="262" r:id="Rd42199792eb84c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925a4eef2943a2" /><Relationship Type="http://schemas.openxmlformats.org/officeDocument/2006/relationships/slide" Target="/ppt/slides/slide1.xml" Id="R82c960acc7d84147" /><Relationship Type="http://schemas.openxmlformats.org/officeDocument/2006/relationships/slide" Target="/ppt/slides/slide2.xml" Id="Rc84cf3af4c414f4c" /><Relationship Type="http://schemas.openxmlformats.org/officeDocument/2006/relationships/slide" Target="/ppt/slides/slide3.xml" Id="Rc382f294d5144fb8" /><Relationship Type="http://schemas.openxmlformats.org/officeDocument/2006/relationships/slide" Target="/ppt/slides/slide4.xml" Id="Rb8aa6b148d0849ee" /><Relationship Type="http://schemas.openxmlformats.org/officeDocument/2006/relationships/slide" Target="/ppt/slides/slide5.xml" Id="Re39d848b96264bcd" /><Relationship Type="http://schemas.openxmlformats.org/officeDocument/2006/relationships/slide" Target="/ppt/slides/slide6.xml" Id="Rbe671fb90dad430e" /><Relationship Type="http://schemas.openxmlformats.org/officeDocument/2006/relationships/slide" Target="/ppt/slides/slide7.xml" Id="Rd42199792eb84c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fb33fadb144d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de1ef8abd4097" /><Relationship Type="http://schemas.openxmlformats.org/officeDocument/2006/relationships/theme" Target="/ppt/slideMasters/theme/theme1.xml" Id="R70fa742e36d744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ade1ef8abd40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a65b83e494a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3b1d96a974a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bbf99c95049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a007c3ba64c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f17b8150745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0f983dede4b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09c12ed374b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OSLAND ORIGIN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OSLAND ORIGIN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OSLAND ORIGIN AS ble etablert [år] og holder til i Bjordal.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OSLAND ORIGIN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OSLAND ORIGIN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OSLAND ORIGIN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−2 722 104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108 840 840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398 344 740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412 117 295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OSLAND ORIGIN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JARLE OSLAND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OSLAND ORIGIN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5962 Bjordal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983 759 440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OSLAND ORIGIN AS</a:t>
            </a:r>
          </a:p>
        </p:txBody>
      </p:sp>
    </p:spTree>
  </p:cSld>
  <p:clrMapOvr>
    <a:masterClrMapping xmlns:a="http://schemas.openxmlformats.org/drawingml/2006/main"/>
  </p:clrMapOvr>
</p:sld>
</file>