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abac1e662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6c8bb02cc4436"/>
  </p:sldMasterIdLst>
  <p:sldIdLst>
    <p:sldId xmlns:r="http://schemas.openxmlformats.org/officeDocument/2006/relationships" id="256" r:id="R37215936bff7428e"/>
    <p:sldId xmlns:r="http://schemas.openxmlformats.org/officeDocument/2006/relationships" id="257" r:id="R226f3bbbc69044e4"/>
    <p:sldId xmlns:r="http://schemas.openxmlformats.org/officeDocument/2006/relationships" id="258" r:id="Ra8968e2f13824ec6"/>
    <p:sldId xmlns:r="http://schemas.openxmlformats.org/officeDocument/2006/relationships" id="259" r:id="Rfbe10b57539f4a3b"/>
    <p:sldId xmlns:r="http://schemas.openxmlformats.org/officeDocument/2006/relationships" id="260" r:id="Rccaf5a967878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6c8bb02cc4436" /><Relationship Type="http://schemas.openxmlformats.org/officeDocument/2006/relationships/slide" Target="/ppt/slides/slide1.xml" Id="R37215936bff7428e" /><Relationship Type="http://schemas.openxmlformats.org/officeDocument/2006/relationships/slide" Target="/ppt/slides/slide2.xml" Id="R226f3bbbc69044e4" /><Relationship Type="http://schemas.openxmlformats.org/officeDocument/2006/relationships/slide" Target="/ppt/slides/slide3.xml" Id="Ra8968e2f13824ec6" /><Relationship Type="http://schemas.openxmlformats.org/officeDocument/2006/relationships/slide" Target="/ppt/slides/slide4.xml" Id="Rfbe10b57539f4a3b" /><Relationship Type="http://schemas.openxmlformats.org/officeDocument/2006/relationships/slide" Target="/ppt/slides/slide5.xml" Id="Rccaf5a967878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cf1f0c197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7184eccd4bd6" /><Relationship Type="http://schemas.openxmlformats.org/officeDocument/2006/relationships/theme" Target="/ppt/slideMasters/theme/theme1.xml" Id="R92f0337b89af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77184eccd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4b15393af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e2a504d6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91738ba0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fb16d83a1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43f10ccb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