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904c2c8914e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3c51631f914a1f"/>
  </p:sldMasterIdLst>
  <p:sldIdLst>
    <p:sldId xmlns:r="http://schemas.openxmlformats.org/officeDocument/2006/relationships" id="256" r:id="R5b909702ab704b0d"/>
    <p:sldId xmlns:r="http://schemas.openxmlformats.org/officeDocument/2006/relationships" id="257" r:id="R52960b9f74114101"/>
    <p:sldId xmlns:r="http://schemas.openxmlformats.org/officeDocument/2006/relationships" id="258" r:id="R172dc08bd6be4c87"/>
    <p:sldId xmlns:r="http://schemas.openxmlformats.org/officeDocument/2006/relationships" id="259" r:id="Re252c2b730694421"/>
    <p:sldId xmlns:r="http://schemas.openxmlformats.org/officeDocument/2006/relationships" id="260" r:id="Rb0e3f918c97a4df0"/>
    <p:sldId xmlns:r="http://schemas.openxmlformats.org/officeDocument/2006/relationships" id="261" r:id="R383af9a8702c4ca0"/>
    <p:sldId xmlns:r="http://schemas.openxmlformats.org/officeDocument/2006/relationships" id="262" r:id="Rc0b92a2e5c2c48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c51631f914a1f" /><Relationship Type="http://schemas.openxmlformats.org/officeDocument/2006/relationships/slide" Target="/ppt/slides/slide1.xml" Id="R5b909702ab704b0d" /><Relationship Type="http://schemas.openxmlformats.org/officeDocument/2006/relationships/slide" Target="/ppt/slides/slide2.xml" Id="R52960b9f74114101" /><Relationship Type="http://schemas.openxmlformats.org/officeDocument/2006/relationships/slide" Target="/ppt/slides/slide3.xml" Id="R172dc08bd6be4c87" /><Relationship Type="http://schemas.openxmlformats.org/officeDocument/2006/relationships/slide" Target="/ppt/slides/slide4.xml" Id="Re252c2b730694421" /><Relationship Type="http://schemas.openxmlformats.org/officeDocument/2006/relationships/slide" Target="/ppt/slides/slide5.xml" Id="Rb0e3f918c97a4df0" /><Relationship Type="http://schemas.openxmlformats.org/officeDocument/2006/relationships/slide" Target="/ppt/slides/slide6.xml" Id="R383af9a8702c4ca0" /><Relationship Type="http://schemas.openxmlformats.org/officeDocument/2006/relationships/slide" Target="/ppt/slides/slide7.xml" Id="Rc0b92a2e5c2c48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d4d020068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357120ce34630" /><Relationship Type="http://schemas.openxmlformats.org/officeDocument/2006/relationships/theme" Target="/ppt/slideMasters/theme/theme1.xml" Id="Re373e6a0c44d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357120ce3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2a20828dc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fb59d197f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1cc7dac4845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44a5edd343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9185fc7644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86d63697340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bb7dcb0b2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LANDE EIENDOM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 EIENDOM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8 260 297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104 034 281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106 281 288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4513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thbjoer3@online.no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983 788 238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