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8daa03cbb145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825cbfda24d56"/>
  </p:sldMasterIdLst>
  <p:sldIdLst>
    <p:sldId xmlns:r="http://schemas.openxmlformats.org/officeDocument/2006/relationships" id="256" r:id="Rf044e565951a4be4"/>
    <p:sldId xmlns:r="http://schemas.openxmlformats.org/officeDocument/2006/relationships" id="257" r:id="Ra45bd1406af84403"/>
    <p:sldId xmlns:r="http://schemas.openxmlformats.org/officeDocument/2006/relationships" id="258" r:id="R46b7569def554a1f"/>
    <p:sldId xmlns:r="http://schemas.openxmlformats.org/officeDocument/2006/relationships" id="259" r:id="R49c2e6845d1b4713"/>
    <p:sldId xmlns:r="http://schemas.openxmlformats.org/officeDocument/2006/relationships" id="260" r:id="R4e2cce75dbb64053"/>
    <p:sldId xmlns:r="http://schemas.openxmlformats.org/officeDocument/2006/relationships" id="261" r:id="R2b3c522b7c154e4a"/>
    <p:sldId xmlns:r="http://schemas.openxmlformats.org/officeDocument/2006/relationships" id="262" r:id="Rbc594f55887546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825cbfda24d56" /><Relationship Type="http://schemas.openxmlformats.org/officeDocument/2006/relationships/slide" Target="/ppt/slides/slide1.xml" Id="Rf044e565951a4be4" /><Relationship Type="http://schemas.openxmlformats.org/officeDocument/2006/relationships/slide" Target="/ppt/slides/slide2.xml" Id="Ra45bd1406af84403" /><Relationship Type="http://schemas.openxmlformats.org/officeDocument/2006/relationships/slide" Target="/ppt/slides/slide3.xml" Id="R46b7569def554a1f" /><Relationship Type="http://schemas.openxmlformats.org/officeDocument/2006/relationships/slide" Target="/ppt/slides/slide4.xml" Id="R49c2e6845d1b4713" /><Relationship Type="http://schemas.openxmlformats.org/officeDocument/2006/relationships/slide" Target="/ppt/slides/slide5.xml" Id="R4e2cce75dbb64053" /><Relationship Type="http://schemas.openxmlformats.org/officeDocument/2006/relationships/slide" Target="/ppt/slides/slide6.xml" Id="R2b3c522b7c154e4a" /><Relationship Type="http://schemas.openxmlformats.org/officeDocument/2006/relationships/slide" Target="/ppt/slides/slide7.xml" Id="Rbc594f55887546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170a5326d2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111caf2e4473a" /><Relationship Type="http://schemas.openxmlformats.org/officeDocument/2006/relationships/theme" Target="/ppt/slideMasters/theme/theme1.xml" Id="Rb227084256994c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111caf2e4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820d2d0da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ed1b4055f4c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45102f8be40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cdac0542a4f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302051a39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5bf56212e45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1570c9162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44 971 874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47 037 923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JEREMIASSEN HARALD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BENTE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Skarefjellet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