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9e9e76d77f40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146471ec6d4abb"/>
  </p:sldMasterIdLst>
  <p:sldIdLst>
    <p:sldId xmlns:r="http://schemas.openxmlformats.org/officeDocument/2006/relationships" id="256" r:id="Rbfff3422af3c4281"/>
    <p:sldId xmlns:r="http://schemas.openxmlformats.org/officeDocument/2006/relationships" id="257" r:id="R77155a1e068545a5"/>
    <p:sldId xmlns:r="http://schemas.openxmlformats.org/officeDocument/2006/relationships" id="258" r:id="R2436116591ed4db8"/>
    <p:sldId xmlns:r="http://schemas.openxmlformats.org/officeDocument/2006/relationships" id="259" r:id="R26ded6f238ae4603"/>
    <p:sldId xmlns:r="http://schemas.openxmlformats.org/officeDocument/2006/relationships" id="260" r:id="R3e27db004fd54618"/>
    <p:sldId xmlns:r="http://schemas.openxmlformats.org/officeDocument/2006/relationships" id="261" r:id="Rb8b7ad9f34e643bc"/>
    <p:sldId xmlns:r="http://schemas.openxmlformats.org/officeDocument/2006/relationships" id="262" r:id="R4667417493714b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46471ec6d4abb" /><Relationship Type="http://schemas.openxmlformats.org/officeDocument/2006/relationships/slide" Target="/ppt/slides/slide1.xml" Id="Rbfff3422af3c4281" /><Relationship Type="http://schemas.openxmlformats.org/officeDocument/2006/relationships/slide" Target="/ppt/slides/slide2.xml" Id="R77155a1e068545a5" /><Relationship Type="http://schemas.openxmlformats.org/officeDocument/2006/relationships/slide" Target="/ppt/slides/slide3.xml" Id="R2436116591ed4db8" /><Relationship Type="http://schemas.openxmlformats.org/officeDocument/2006/relationships/slide" Target="/ppt/slides/slide4.xml" Id="R26ded6f238ae4603" /><Relationship Type="http://schemas.openxmlformats.org/officeDocument/2006/relationships/slide" Target="/ppt/slides/slide5.xml" Id="R3e27db004fd54618" /><Relationship Type="http://schemas.openxmlformats.org/officeDocument/2006/relationships/slide" Target="/ppt/slides/slide6.xml" Id="Rb8b7ad9f34e643bc" /><Relationship Type="http://schemas.openxmlformats.org/officeDocument/2006/relationships/slide" Target="/ppt/slides/slide7.xml" Id="R4667417493714b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8e771dc50943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c7a2f21b94588" /><Relationship Type="http://schemas.openxmlformats.org/officeDocument/2006/relationships/theme" Target="/ppt/slideMasters/theme/theme1.xml" Id="R2856a5fd72984a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1c7a2f21b945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83546b39e42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3b43da41f4e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5db62b56d4b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be3a9439146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52f7ccda240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478d415e04e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5e2363cc942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BRC.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BRC.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−1 059 184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124 037 191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128 974 376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133 169 676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ARNFRED LENNART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Årosveien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alb@brc.as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983 842 321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