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00108e83584b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6c299bb2ff43ce"/>
  </p:sldMasterIdLst>
  <p:sldIdLst>
    <p:sldId xmlns:r="http://schemas.openxmlformats.org/officeDocument/2006/relationships" id="256" r:id="R6ef15b089b2d475e"/>
    <p:sldId xmlns:r="http://schemas.openxmlformats.org/officeDocument/2006/relationships" id="257" r:id="Rd4baa1a9e3234d82"/>
    <p:sldId xmlns:r="http://schemas.openxmlformats.org/officeDocument/2006/relationships" id="258" r:id="R840f872b791a40c8"/>
    <p:sldId xmlns:r="http://schemas.openxmlformats.org/officeDocument/2006/relationships" id="259" r:id="Rc0488b086e124f4f"/>
    <p:sldId xmlns:r="http://schemas.openxmlformats.org/officeDocument/2006/relationships" id="260" r:id="R2935b307a6ca438e"/>
    <p:sldId xmlns:r="http://schemas.openxmlformats.org/officeDocument/2006/relationships" id="261" r:id="R8c5b828295114c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6c299bb2ff43ce" /><Relationship Type="http://schemas.openxmlformats.org/officeDocument/2006/relationships/slide" Target="/ppt/slides/slide1.xml" Id="R6ef15b089b2d475e" /><Relationship Type="http://schemas.openxmlformats.org/officeDocument/2006/relationships/slide" Target="/ppt/slides/slide2.xml" Id="Rd4baa1a9e3234d82" /><Relationship Type="http://schemas.openxmlformats.org/officeDocument/2006/relationships/slide" Target="/ppt/slides/slide3.xml" Id="R840f872b791a40c8" /><Relationship Type="http://schemas.openxmlformats.org/officeDocument/2006/relationships/slide" Target="/ppt/slides/slide4.xml" Id="Rc0488b086e124f4f" /><Relationship Type="http://schemas.openxmlformats.org/officeDocument/2006/relationships/slide" Target="/ppt/slides/slide5.xml" Id="R2935b307a6ca438e" /><Relationship Type="http://schemas.openxmlformats.org/officeDocument/2006/relationships/slide" Target="/ppt/slides/slide6.xml" Id="R8c5b828295114c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3c1bd491a4f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73e6f24d2423e" /><Relationship Type="http://schemas.openxmlformats.org/officeDocument/2006/relationships/theme" Target="/ppt/slideMasters/theme/theme1.xml" Id="Rf7ee8cfd55e947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773e6f24d242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22460ffef4e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0e4b1747e47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08a36d4df45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d4050143e41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31155a50d47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8af540d5241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 REVISJON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28 082 030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10 443 161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10 480 027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12 163 138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15 218 533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grimsoen@leorevisjon.no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983 846 459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