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3bc17cd97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001b37985465f"/>
  </p:sldMasterIdLst>
  <p:sldIdLst>
    <p:sldId xmlns:r="http://schemas.openxmlformats.org/officeDocument/2006/relationships" id="256" r:id="R7ffe76da69e74520"/>
    <p:sldId xmlns:r="http://schemas.openxmlformats.org/officeDocument/2006/relationships" id="257" r:id="R1416233a488d4ed1"/>
    <p:sldId xmlns:r="http://schemas.openxmlformats.org/officeDocument/2006/relationships" id="258" r:id="R2517d451d972414c"/>
    <p:sldId xmlns:r="http://schemas.openxmlformats.org/officeDocument/2006/relationships" id="259" r:id="R5da636c1131a4dd1"/>
    <p:sldId xmlns:r="http://schemas.openxmlformats.org/officeDocument/2006/relationships" id="260" r:id="Reb6ae9eb2b2a4c44"/>
    <p:sldId xmlns:r="http://schemas.openxmlformats.org/officeDocument/2006/relationships" id="261" r:id="R17415b543fcd48df"/>
    <p:sldId xmlns:r="http://schemas.openxmlformats.org/officeDocument/2006/relationships" id="262" r:id="R2ae4ad4ea455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001b37985465f" /><Relationship Type="http://schemas.openxmlformats.org/officeDocument/2006/relationships/slide" Target="/ppt/slides/slide1.xml" Id="R7ffe76da69e74520" /><Relationship Type="http://schemas.openxmlformats.org/officeDocument/2006/relationships/slide" Target="/ppt/slides/slide2.xml" Id="R1416233a488d4ed1" /><Relationship Type="http://schemas.openxmlformats.org/officeDocument/2006/relationships/slide" Target="/ppt/slides/slide3.xml" Id="R2517d451d972414c" /><Relationship Type="http://schemas.openxmlformats.org/officeDocument/2006/relationships/slide" Target="/ppt/slides/slide4.xml" Id="R5da636c1131a4dd1" /><Relationship Type="http://schemas.openxmlformats.org/officeDocument/2006/relationships/slide" Target="/ppt/slides/slide5.xml" Id="Reb6ae9eb2b2a4c44" /><Relationship Type="http://schemas.openxmlformats.org/officeDocument/2006/relationships/slide" Target="/ppt/slides/slide6.xml" Id="R17415b543fcd48df" /><Relationship Type="http://schemas.openxmlformats.org/officeDocument/2006/relationships/slide" Target="/ppt/slides/slide7.xml" Id="R2ae4ad4ea455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c1a3c4f5d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936aafa94f07" /><Relationship Type="http://schemas.openxmlformats.org/officeDocument/2006/relationships/theme" Target="/ppt/slideMasters/theme/theme1.xml" Id="Rc4f49559bf91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b936aafa9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1679ea836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59a0b9c6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21d35119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6ff793ca5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c41c1579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75e57ef4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a06fdb34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