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6d45a21a3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019b39ea643d6"/>
  </p:sldMasterIdLst>
  <p:sldIdLst>
    <p:sldId xmlns:r="http://schemas.openxmlformats.org/officeDocument/2006/relationships" id="256" r:id="R08fa44dcb8954152"/>
    <p:sldId xmlns:r="http://schemas.openxmlformats.org/officeDocument/2006/relationships" id="257" r:id="R47a9c829899446a5"/>
    <p:sldId xmlns:r="http://schemas.openxmlformats.org/officeDocument/2006/relationships" id="258" r:id="R446a98eb5a8f4802"/>
    <p:sldId xmlns:r="http://schemas.openxmlformats.org/officeDocument/2006/relationships" id="259" r:id="Rfd5368dca8ad4451"/>
    <p:sldId xmlns:r="http://schemas.openxmlformats.org/officeDocument/2006/relationships" id="260" r:id="R3db9bef17e714196"/>
    <p:sldId xmlns:r="http://schemas.openxmlformats.org/officeDocument/2006/relationships" id="261" r:id="R54acbe37a94d4638"/>
    <p:sldId xmlns:r="http://schemas.openxmlformats.org/officeDocument/2006/relationships" id="262" r:id="R24076f8aec07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019b39ea643d6" /><Relationship Type="http://schemas.openxmlformats.org/officeDocument/2006/relationships/slide" Target="/ppt/slides/slide1.xml" Id="R08fa44dcb8954152" /><Relationship Type="http://schemas.openxmlformats.org/officeDocument/2006/relationships/slide" Target="/ppt/slides/slide2.xml" Id="R47a9c829899446a5" /><Relationship Type="http://schemas.openxmlformats.org/officeDocument/2006/relationships/slide" Target="/ppt/slides/slide3.xml" Id="R446a98eb5a8f4802" /><Relationship Type="http://schemas.openxmlformats.org/officeDocument/2006/relationships/slide" Target="/ppt/slides/slide4.xml" Id="Rfd5368dca8ad4451" /><Relationship Type="http://schemas.openxmlformats.org/officeDocument/2006/relationships/slide" Target="/ppt/slides/slide5.xml" Id="R3db9bef17e714196" /><Relationship Type="http://schemas.openxmlformats.org/officeDocument/2006/relationships/slide" Target="/ppt/slides/slide6.xml" Id="R54acbe37a94d4638" /><Relationship Type="http://schemas.openxmlformats.org/officeDocument/2006/relationships/slide" Target="/ppt/slides/slide7.xml" Id="R24076f8aec07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ee0ecba6b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60c63270940b2" /><Relationship Type="http://schemas.openxmlformats.org/officeDocument/2006/relationships/theme" Target="/ppt/slideMasters/theme/theme1.xml" Id="Raf4ef7f43c9e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60c632709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3f1d360d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f862ab54c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923eda6a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7d20a9ab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66aa6b801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400f5dbd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aa884a0d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NETKEM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NETKEM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80 651 069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RUNE HILSETH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HILSETH-HARTWIG MONICA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82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