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bc6832e17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d13b9017c4848"/>
  </p:sldMasterIdLst>
  <p:sldIdLst>
    <p:sldId xmlns:r="http://schemas.openxmlformats.org/officeDocument/2006/relationships" id="256" r:id="Rc290ef13f5804de0"/>
    <p:sldId xmlns:r="http://schemas.openxmlformats.org/officeDocument/2006/relationships" id="257" r:id="Rac08624d5d884ed0"/>
    <p:sldId xmlns:r="http://schemas.openxmlformats.org/officeDocument/2006/relationships" id="258" r:id="R1297c4072de04e27"/>
    <p:sldId xmlns:r="http://schemas.openxmlformats.org/officeDocument/2006/relationships" id="259" r:id="Rb8b95b4885744c8b"/>
    <p:sldId xmlns:r="http://schemas.openxmlformats.org/officeDocument/2006/relationships" id="260" r:id="Ra3040e355d0a41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d13b9017c4848" /><Relationship Type="http://schemas.openxmlformats.org/officeDocument/2006/relationships/slide" Target="/ppt/slides/slide1.xml" Id="Rc290ef13f5804de0" /><Relationship Type="http://schemas.openxmlformats.org/officeDocument/2006/relationships/slide" Target="/ppt/slides/slide2.xml" Id="Rac08624d5d884ed0" /><Relationship Type="http://schemas.openxmlformats.org/officeDocument/2006/relationships/slide" Target="/ppt/slides/slide3.xml" Id="R1297c4072de04e27" /><Relationship Type="http://schemas.openxmlformats.org/officeDocument/2006/relationships/slide" Target="/ppt/slides/slide4.xml" Id="Rb8b95b4885744c8b" /><Relationship Type="http://schemas.openxmlformats.org/officeDocument/2006/relationships/slide" Target="/ppt/slides/slide5.xml" Id="Ra3040e355d0a41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79ad0ee294a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6f4b409ce4685" /><Relationship Type="http://schemas.openxmlformats.org/officeDocument/2006/relationships/theme" Target="/ppt/slideMasters/theme/theme1.xml" Id="R3cbb887a7a5a42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6f4b409ce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e6eb75e1c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c2ab9a321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2b594be6c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6dc68237043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90bc923cd49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BONDELAG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BONDELAG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Henriette Veim Eikje, Eikje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as-eikje@online.no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983 930 476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