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5d8ee672fb4c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f0be6f53e4728"/>
  </p:sldMasterIdLst>
  <p:sldIdLst>
    <p:sldId xmlns:r="http://schemas.openxmlformats.org/officeDocument/2006/relationships" id="256" r:id="R8c615d1a960143b5"/>
    <p:sldId xmlns:r="http://schemas.openxmlformats.org/officeDocument/2006/relationships" id="257" r:id="R0e9db0809de5452f"/>
    <p:sldId xmlns:r="http://schemas.openxmlformats.org/officeDocument/2006/relationships" id="258" r:id="Rdefa3a2a9a14487d"/>
    <p:sldId xmlns:r="http://schemas.openxmlformats.org/officeDocument/2006/relationships" id="259" r:id="R467f7c2284e64933"/>
    <p:sldId xmlns:r="http://schemas.openxmlformats.org/officeDocument/2006/relationships" id="260" r:id="R937b41e1e89f4b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f0be6f53e4728" /><Relationship Type="http://schemas.openxmlformats.org/officeDocument/2006/relationships/slide" Target="/ppt/slides/slide1.xml" Id="R8c615d1a960143b5" /><Relationship Type="http://schemas.openxmlformats.org/officeDocument/2006/relationships/slide" Target="/ppt/slides/slide2.xml" Id="R0e9db0809de5452f" /><Relationship Type="http://schemas.openxmlformats.org/officeDocument/2006/relationships/slide" Target="/ppt/slides/slide3.xml" Id="Rdefa3a2a9a14487d" /><Relationship Type="http://schemas.openxmlformats.org/officeDocument/2006/relationships/slide" Target="/ppt/slides/slide4.xml" Id="R467f7c2284e64933" /><Relationship Type="http://schemas.openxmlformats.org/officeDocument/2006/relationships/slide" Target="/ppt/slides/slide5.xml" Id="R937b41e1e89f4b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be4751246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536d9e0db4027" /><Relationship Type="http://schemas.openxmlformats.org/officeDocument/2006/relationships/theme" Target="/ppt/slideMasters/theme/theme1.xml" Id="R45589bcfdd82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536d9e0db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11b200d6c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ddecca1b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b949e2eaa4d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8ee12bea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d1bcc31a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