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a1eaddc2d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6ae471d284eb4"/>
  </p:sldMasterIdLst>
  <p:sldIdLst>
    <p:sldId xmlns:r="http://schemas.openxmlformats.org/officeDocument/2006/relationships" id="256" r:id="R2f9e8d777dca4c8f"/>
    <p:sldId xmlns:r="http://schemas.openxmlformats.org/officeDocument/2006/relationships" id="257" r:id="R40b2e3bb7f5e4090"/>
    <p:sldId xmlns:r="http://schemas.openxmlformats.org/officeDocument/2006/relationships" id="258" r:id="Re1e7a3b214174607"/>
    <p:sldId xmlns:r="http://schemas.openxmlformats.org/officeDocument/2006/relationships" id="259" r:id="Rcbd1f42bd9ca429d"/>
    <p:sldId xmlns:r="http://schemas.openxmlformats.org/officeDocument/2006/relationships" id="260" r:id="Re53465c16bb946e2"/>
    <p:sldId xmlns:r="http://schemas.openxmlformats.org/officeDocument/2006/relationships" id="261" r:id="Re579900871154bb3"/>
    <p:sldId xmlns:r="http://schemas.openxmlformats.org/officeDocument/2006/relationships" id="262" r:id="R69d1fe116611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6ae471d284eb4" /><Relationship Type="http://schemas.openxmlformats.org/officeDocument/2006/relationships/slide" Target="/ppt/slides/slide1.xml" Id="R2f9e8d777dca4c8f" /><Relationship Type="http://schemas.openxmlformats.org/officeDocument/2006/relationships/slide" Target="/ppt/slides/slide2.xml" Id="R40b2e3bb7f5e4090" /><Relationship Type="http://schemas.openxmlformats.org/officeDocument/2006/relationships/slide" Target="/ppt/slides/slide3.xml" Id="Re1e7a3b214174607" /><Relationship Type="http://schemas.openxmlformats.org/officeDocument/2006/relationships/slide" Target="/ppt/slides/slide4.xml" Id="Rcbd1f42bd9ca429d" /><Relationship Type="http://schemas.openxmlformats.org/officeDocument/2006/relationships/slide" Target="/ppt/slides/slide5.xml" Id="Re53465c16bb946e2" /><Relationship Type="http://schemas.openxmlformats.org/officeDocument/2006/relationships/slide" Target="/ppt/slides/slide6.xml" Id="Re579900871154bb3" /><Relationship Type="http://schemas.openxmlformats.org/officeDocument/2006/relationships/slide" Target="/ppt/slides/slide7.xml" Id="R69d1fe116611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598ca0ecb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88c5e5d5743b3" /><Relationship Type="http://schemas.openxmlformats.org/officeDocument/2006/relationships/theme" Target="/ppt/slideMasters/theme/theme1.xml" Id="Rbc36ff8ed768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88c5e5d57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a954eb969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5dd96ab1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2e8234e4a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4052b626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4d89dd964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8c2bd43448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6a8a64e0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ENDER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Abel Eiendomsforvaltning AS, Solliveien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 INVEST AS</a:t>
            </a:r>
          </a:p>
        </p:txBody>
      </p:sp>
    </p:spTree>
  </p:cSld>
  <p:clrMapOvr>
    <a:masterClrMapping xmlns:a="http://schemas.openxmlformats.org/drawingml/2006/main"/>
  </p:clrMapOvr>
</p:sld>
</file>