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378b5cf51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215b119a5466e"/>
  </p:sldMasterIdLst>
  <p:sldIdLst>
    <p:sldId xmlns:r="http://schemas.openxmlformats.org/officeDocument/2006/relationships" id="256" r:id="Re7e92c2eb9c8407c"/>
    <p:sldId xmlns:r="http://schemas.openxmlformats.org/officeDocument/2006/relationships" id="257" r:id="R5a0653d615d343a7"/>
    <p:sldId xmlns:r="http://schemas.openxmlformats.org/officeDocument/2006/relationships" id="258" r:id="R8ea72737a7eb4150"/>
    <p:sldId xmlns:r="http://schemas.openxmlformats.org/officeDocument/2006/relationships" id="259" r:id="Racf40fdb91294437"/>
    <p:sldId xmlns:r="http://schemas.openxmlformats.org/officeDocument/2006/relationships" id="260" r:id="R3cca8a6233074ab5"/>
    <p:sldId xmlns:r="http://schemas.openxmlformats.org/officeDocument/2006/relationships" id="261" r:id="R613dee74f36f4c13"/>
    <p:sldId xmlns:r="http://schemas.openxmlformats.org/officeDocument/2006/relationships" id="262" r:id="Ref8e5b4b3cdd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15b119a5466e" /><Relationship Type="http://schemas.openxmlformats.org/officeDocument/2006/relationships/slide" Target="/ppt/slides/slide1.xml" Id="Re7e92c2eb9c8407c" /><Relationship Type="http://schemas.openxmlformats.org/officeDocument/2006/relationships/slide" Target="/ppt/slides/slide2.xml" Id="R5a0653d615d343a7" /><Relationship Type="http://schemas.openxmlformats.org/officeDocument/2006/relationships/slide" Target="/ppt/slides/slide3.xml" Id="R8ea72737a7eb4150" /><Relationship Type="http://schemas.openxmlformats.org/officeDocument/2006/relationships/slide" Target="/ppt/slides/slide4.xml" Id="Racf40fdb91294437" /><Relationship Type="http://schemas.openxmlformats.org/officeDocument/2006/relationships/slide" Target="/ppt/slides/slide5.xml" Id="R3cca8a6233074ab5" /><Relationship Type="http://schemas.openxmlformats.org/officeDocument/2006/relationships/slide" Target="/ppt/slides/slide6.xml" Id="R613dee74f36f4c13" /><Relationship Type="http://schemas.openxmlformats.org/officeDocument/2006/relationships/slide" Target="/ppt/slides/slide7.xml" Id="Ref8e5b4b3cdd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be699c60f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33ea4dc94366" /><Relationship Type="http://schemas.openxmlformats.org/officeDocument/2006/relationships/theme" Target="/ppt/slideMasters/theme/theme1.xml" Id="Rd5753df5896a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933ea4dc9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26bd384bb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1a73f1d9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63ae28d6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9ae1cf4e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10579b4f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b27da4a5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2fa553a2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BILSENTER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763 667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TORNES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HJERTAKER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BILSENTER AS</a:t>
            </a:r>
          </a:p>
        </p:txBody>
      </p:sp>
    </p:spTree>
  </p:cSld>
  <p:clrMapOvr>
    <a:masterClrMapping xmlns:a="http://schemas.openxmlformats.org/drawingml/2006/main"/>
  </p:clrMapOvr>
</p:sld>
</file>