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ab183044c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b733073284757"/>
  </p:sldMasterIdLst>
  <p:sldIdLst>
    <p:sldId xmlns:r="http://schemas.openxmlformats.org/officeDocument/2006/relationships" id="256" r:id="R88fcfb17f7bd436a"/>
    <p:sldId xmlns:r="http://schemas.openxmlformats.org/officeDocument/2006/relationships" id="257" r:id="Rd27a1be685ee4bba"/>
    <p:sldId xmlns:r="http://schemas.openxmlformats.org/officeDocument/2006/relationships" id="258" r:id="Rf089f64bc85247a0"/>
    <p:sldId xmlns:r="http://schemas.openxmlformats.org/officeDocument/2006/relationships" id="259" r:id="R4eb23f3e5a094d11"/>
    <p:sldId xmlns:r="http://schemas.openxmlformats.org/officeDocument/2006/relationships" id="260" r:id="R34a0a3e7d59a4f16"/>
    <p:sldId xmlns:r="http://schemas.openxmlformats.org/officeDocument/2006/relationships" id="261" r:id="Rd57c0c15aea04ab1"/>
    <p:sldId xmlns:r="http://schemas.openxmlformats.org/officeDocument/2006/relationships" id="262" r:id="Rf583d62b30a5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b733073284757" /><Relationship Type="http://schemas.openxmlformats.org/officeDocument/2006/relationships/slide" Target="/ppt/slides/slide1.xml" Id="R88fcfb17f7bd436a" /><Relationship Type="http://schemas.openxmlformats.org/officeDocument/2006/relationships/slide" Target="/ppt/slides/slide2.xml" Id="Rd27a1be685ee4bba" /><Relationship Type="http://schemas.openxmlformats.org/officeDocument/2006/relationships/slide" Target="/ppt/slides/slide3.xml" Id="Rf089f64bc85247a0" /><Relationship Type="http://schemas.openxmlformats.org/officeDocument/2006/relationships/slide" Target="/ppt/slides/slide4.xml" Id="R4eb23f3e5a094d11" /><Relationship Type="http://schemas.openxmlformats.org/officeDocument/2006/relationships/slide" Target="/ppt/slides/slide5.xml" Id="R34a0a3e7d59a4f16" /><Relationship Type="http://schemas.openxmlformats.org/officeDocument/2006/relationships/slide" Target="/ppt/slides/slide6.xml" Id="Rd57c0c15aea04ab1" /><Relationship Type="http://schemas.openxmlformats.org/officeDocument/2006/relationships/slide" Target="/ppt/slides/slide7.xml" Id="Rf583d62b30a5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fb3b7deda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dcffce50408e" /><Relationship Type="http://schemas.openxmlformats.org/officeDocument/2006/relationships/theme" Target="/ppt/slideMasters/theme/theme1.xml" Id="R5d4ab806d3bc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8dcffce50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70c44b0b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7c530716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a4e6a8392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13e0ea86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672c9ac3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64db8cca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30479bbb6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ØVERBYS REGNSKAPSKONTOR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ØVERBY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37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984 007 825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