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93b0cbca9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8a074b4834f46"/>
  </p:sldMasterIdLst>
  <p:sldIdLst>
    <p:sldId xmlns:r="http://schemas.openxmlformats.org/officeDocument/2006/relationships" id="256" r:id="Rb8286bf431be48eb"/>
    <p:sldId xmlns:r="http://schemas.openxmlformats.org/officeDocument/2006/relationships" id="257" r:id="Rd3dab23fffac40cd"/>
    <p:sldId xmlns:r="http://schemas.openxmlformats.org/officeDocument/2006/relationships" id="258" r:id="R95faf8a95743426d"/>
    <p:sldId xmlns:r="http://schemas.openxmlformats.org/officeDocument/2006/relationships" id="259" r:id="Ra29eca24858240f3"/>
    <p:sldId xmlns:r="http://schemas.openxmlformats.org/officeDocument/2006/relationships" id="260" r:id="R59d770ca5c2d48f9"/>
    <p:sldId xmlns:r="http://schemas.openxmlformats.org/officeDocument/2006/relationships" id="261" r:id="R159839f30026411d"/>
    <p:sldId xmlns:r="http://schemas.openxmlformats.org/officeDocument/2006/relationships" id="262" r:id="R68d8578b2d0e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8a074b4834f46" /><Relationship Type="http://schemas.openxmlformats.org/officeDocument/2006/relationships/slide" Target="/ppt/slides/slide1.xml" Id="Rb8286bf431be48eb" /><Relationship Type="http://schemas.openxmlformats.org/officeDocument/2006/relationships/slide" Target="/ppt/slides/slide2.xml" Id="Rd3dab23fffac40cd" /><Relationship Type="http://schemas.openxmlformats.org/officeDocument/2006/relationships/slide" Target="/ppt/slides/slide3.xml" Id="R95faf8a95743426d" /><Relationship Type="http://schemas.openxmlformats.org/officeDocument/2006/relationships/slide" Target="/ppt/slides/slide4.xml" Id="Ra29eca24858240f3" /><Relationship Type="http://schemas.openxmlformats.org/officeDocument/2006/relationships/slide" Target="/ppt/slides/slide5.xml" Id="R59d770ca5c2d48f9" /><Relationship Type="http://schemas.openxmlformats.org/officeDocument/2006/relationships/slide" Target="/ppt/slides/slide6.xml" Id="R159839f30026411d" /><Relationship Type="http://schemas.openxmlformats.org/officeDocument/2006/relationships/slide" Target="/ppt/slides/slide7.xml" Id="R68d8578b2d0e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bf16088c7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2cbc69a374eec" /><Relationship Type="http://schemas.openxmlformats.org/officeDocument/2006/relationships/theme" Target="/ppt/slideMasters/theme/theme1.xml" Id="R9845ff2027d1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2cbc69a37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b3923146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44009c8f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f7a1f423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5e5f8e86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28b6a922b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688458a248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1773f1be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