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5e36671107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8631426474d5f"/>
  </p:sldMasterIdLst>
  <p:sldIdLst>
    <p:sldId xmlns:r="http://schemas.openxmlformats.org/officeDocument/2006/relationships" id="256" r:id="R5a0766aebcbf4501"/>
    <p:sldId xmlns:r="http://schemas.openxmlformats.org/officeDocument/2006/relationships" id="257" r:id="R047af0945ba341ec"/>
    <p:sldId xmlns:r="http://schemas.openxmlformats.org/officeDocument/2006/relationships" id="258" r:id="Ra82ef627f3804f60"/>
    <p:sldId xmlns:r="http://schemas.openxmlformats.org/officeDocument/2006/relationships" id="259" r:id="Rc95cd3ddd6a54406"/>
    <p:sldId xmlns:r="http://schemas.openxmlformats.org/officeDocument/2006/relationships" id="260" r:id="R99a7a01f4c6c4253"/>
    <p:sldId xmlns:r="http://schemas.openxmlformats.org/officeDocument/2006/relationships" id="261" r:id="R8609456af0f24335"/>
    <p:sldId xmlns:r="http://schemas.openxmlformats.org/officeDocument/2006/relationships" id="262" r:id="R493eaa026d63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8631426474d5f" /><Relationship Type="http://schemas.openxmlformats.org/officeDocument/2006/relationships/slide" Target="/ppt/slides/slide1.xml" Id="R5a0766aebcbf4501" /><Relationship Type="http://schemas.openxmlformats.org/officeDocument/2006/relationships/slide" Target="/ppt/slides/slide2.xml" Id="R047af0945ba341ec" /><Relationship Type="http://schemas.openxmlformats.org/officeDocument/2006/relationships/slide" Target="/ppt/slides/slide3.xml" Id="Ra82ef627f3804f60" /><Relationship Type="http://schemas.openxmlformats.org/officeDocument/2006/relationships/slide" Target="/ppt/slides/slide4.xml" Id="Rc95cd3ddd6a54406" /><Relationship Type="http://schemas.openxmlformats.org/officeDocument/2006/relationships/slide" Target="/ppt/slides/slide5.xml" Id="R99a7a01f4c6c4253" /><Relationship Type="http://schemas.openxmlformats.org/officeDocument/2006/relationships/slide" Target="/ppt/slides/slide6.xml" Id="R8609456af0f24335" /><Relationship Type="http://schemas.openxmlformats.org/officeDocument/2006/relationships/slide" Target="/ppt/slides/slide7.xml" Id="R493eaa026d63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1f85556d149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fd500f6e14442" /><Relationship Type="http://schemas.openxmlformats.org/officeDocument/2006/relationships/theme" Target="/ppt/slideMasters/theme/theme1.xml" Id="Rb2eb201f329944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bfd500f6e144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f522b61e24d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50a5a76ea44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ed347f59a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397dbbac941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b7e2703ea43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7c885860445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eab808e714b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FANTASEA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FANTASEA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11 745 167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6 034 560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83 748 250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85 391 986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SKANDSEN BERNT HENNING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SKANDSEN THOR BJARNE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SKANDSEN TROND ARE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Opalveien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90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984 032 587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FANTASEA AS</a:t>
            </a:r>
          </a:p>
        </p:txBody>
      </p:sp>
    </p:spTree>
  </p:cSld>
  <p:clrMapOvr>
    <a:masterClrMapping xmlns:a="http://schemas.openxmlformats.org/drawingml/2006/main"/>
  </p:clrMapOvr>
</p:sld>
</file>