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7bdbaa97aa46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1aa2d331bb4b64"/>
  </p:sldMasterIdLst>
  <p:sldIdLst>
    <p:sldId xmlns:r="http://schemas.openxmlformats.org/officeDocument/2006/relationships" id="256" r:id="Rc8312c53aa0a4ccd"/>
    <p:sldId xmlns:r="http://schemas.openxmlformats.org/officeDocument/2006/relationships" id="257" r:id="R19e6b09d7f5146d8"/>
    <p:sldId xmlns:r="http://schemas.openxmlformats.org/officeDocument/2006/relationships" id="258" r:id="Rae3dbe3153f64b3b"/>
    <p:sldId xmlns:r="http://schemas.openxmlformats.org/officeDocument/2006/relationships" id="259" r:id="R8df5739be116492b"/>
    <p:sldId xmlns:r="http://schemas.openxmlformats.org/officeDocument/2006/relationships" id="260" r:id="R0084d0f1f36b4f11"/>
    <p:sldId xmlns:r="http://schemas.openxmlformats.org/officeDocument/2006/relationships" id="261" r:id="Rc3a6a2a8239b4ce9"/>
    <p:sldId xmlns:r="http://schemas.openxmlformats.org/officeDocument/2006/relationships" id="262" r:id="R60a786e526d947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1aa2d331bb4b64" /><Relationship Type="http://schemas.openxmlformats.org/officeDocument/2006/relationships/slide" Target="/ppt/slides/slide1.xml" Id="Rc8312c53aa0a4ccd" /><Relationship Type="http://schemas.openxmlformats.org/officeDocument/2006/relationships/slide" Target="/ppt/slides/slide2.xml" Id="R19e6b09d7f5146d8" /><Relationship Type="http://schemas.openxmlformats.org/officeDocument/2006/relationships/slide" Target="/ppt/slides/slide3.xml" Id="Rae3dbe3153f64b3b" /><Relationship Type="http://schemas.openxmlformats.org/officeDocument/2006/relationships/slide" Target="/ppt/slides/slide4.xml" Id="R8df5739be116492b" /><Relationship Type="http://schemas.openxmlformats.org/officeDocument/2006/relationships/slide" Target="/ppt/slides/slide5.xml" Id="R0084d0f1f36b4f11" /><Relationship Type="http://schemas.openxmlformats.org/officeDocument/2006/relationships/slide" Target="/ppt/slides/slide6.xml" Id="Rc3a6a2a8239b4ce9" /><Relationship Type="http://schemas.openxmlformats.org/officeDocument/2006/relationships/slide" Target="/ppt/slides/slide7.xml" Id="R60a786e526d947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1a1908d2ec47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a2f55a48b4366" /><Relationship Type="http://schemas.openxmlformats.org/officeDocument/2006/relationships/theme" Target="/ppt/slideMasters/theme/theme1.xml" Id="R153c4db9b06d47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ca2f55a48b43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3d1882a8046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973a0c93f40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638e62dad84c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df5bd81a144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96030d1f0d44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3fb374338c44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156adc8e24f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TRELLEBAKKEN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TRELLEBAKKEN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TRELLEBAKKEN AS ble etablert [år] og holder til i Flekkefjord.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TRELLEBAKKEN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TRELLEBAKKEN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TRELLEBAKKEN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108 851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3 033 105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3 997 322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TRELLEBAKKEN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GRØNSUND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TRELLEBAKKEN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Lasta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4405 Flekkefjord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32 10 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mg@nextnet.no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984 046 006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TRELLEBAKKEN AS</a:t>
            </a:r>
          </a:p>
        </p:txBody>
      </p:sp>
    </p:spTree>
  </p:cSld>
  <p:clrMapOvr>
    <a:masterClrMapping xmlns:a="http://schemas.openxmlformats.org/drawingml/2006/main"/>
  </p:clrMapOvr>
</p:sld>
</file>