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bfbbaaff8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513efb0b34179"/>
  </p:sldMasterIdLst>
  <p:sldIdLst>
    <p:sldId xmlns:r="http://schemas.openxmlformats.org/officeDocument/2006/relationships" id="256" r:id="Rb166424b5a304e59"/>
    <p:sldId xmlns:r="http://schemas.openxmlformats.org/officeDocument/2006/relationships" id="257" r:id="R9ae3f41b47904e2e"/>
    <p:sldId xmlns:r="http://schemas.openxmlformats.org/officeDocument/2006/relationships" id="258" r:id="R59b8a8238ee04357"/>
    <p:sldId xmlns:r="http://schemas.openxmlformats.org/officeDocument/2006/relationships" id="259" r:id="R1d8b1cf0ba2a4474"/>
    <p:sldId xmlns:r="http://schemas.openxmlformats.org/officeDocument/2006/relationships" id="260" r:id="R204e08e9d0a74e25"/>
    <p:sldId xmlns:r="http://schemas.openxmlformats.org/officeDocument/2006/relationships" id="261" r:id="R56de597d8fca4377"/>
    <p:sldId xmlns:r="http://schemas.openxmlformats.org/officeDocument/2006/relationships" id="262" r:id="R551115f960ce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513efb0b34179" /><Relationship Type="http://schemas.openxmlformats.org/officeDocument/2006/relationships/slide" Target="/ppt/slides/slide1.xml" Id="Rb166424b5a304e59" /><Relationship Type="http://schemas.openxmlformats.org/officeDocument/2006/relationships/slide" Target="/ppt/slides/slide2.xml" Id="R9ae3f41b47904e2e" /><Relationship Type="http://schemas.openxmlformats.org/officeDocument/2006/relationships/slide" Target="/ppt/slides/slide3.xml" Id="R59b8a8238ee04357" /><Relationship Type="http://schemas.openxmlformats.org/officeDocument/2006/relationships/slide" Target="/ppt/slides/slide4.xml" Id="R1d8b1cf0ba2a4474" /><Relationship Type="http://schemas.openxmlformats.org/officeDocument/2006/relationships/slide" Target="/ppt/slides/slide5.xml" Id="R204e08e9d0a74e25" /><Relationship Type="http://schemas.openxmlformats.org/officeDocument/2006/relationships/slide" Target="/ppt/slides/slide6.xml" Id="R56de597d8fca4377" /><Relationship Type="http://schemas.openxmlformats.org/officeDocument/2006/relationships/slide" Target="/ppt/slides/slide7.xml" Id="R551115f960ce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fd69704fa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de23247c4804" /><Relationship Type="http://schemas.openxmlformats.org/officeDocument/2006/relationships/theme" Target="/ppt/slideMasters/theme/theme1.xml" Id="R5123e967b16c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5de23247c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f7533663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ac1b52b97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a2871c45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f843cb87f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931640607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ce761897e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c3e4d4900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