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06b16596d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d1ca5a8ee4839"/>
  </p:sldMasterIdLst>
  <p:sldIdLst>
    <p:sldId xmlns:r="http://schemas.openxmlformats.org/officeDocument/2006/relationships" id="256" r:id="R5e987e2bba8e4c64"/>
    <p:sldId xmlns:r="http://schemas.openxmlformats.org/officeDocument/2006/relationships" id="257" r:id="Rbf463bdf7a6441ae"/>
    <p:sldId xmlns:r="http://schemas.openxmlformats.org/officeDocument/2006/relationships" id="258" r:id="Rfd4453f72b9d4105"/>
    <p:sldId xmlns:r="http://schemas.openxmlformats.org/officeDocument/2006/relationships" id="259" r:id="Re28bfca637774aa8"/>
    <p:sldId xmlns:r="http://schemas.openxmlformats.org/officeDocument/2006/relationships" id="260" r:id="R329384baf3e74dda"/>
    <p:sldId xmlns:r="http://schemas.openxmlformats.org/officeDocument/2006/relationships" id="261" r:id="R906d1b1e307a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d1ca5a8ee4839" /><Relationship Type="http://schemas.openxmlformats.org/officeDocument/2006/relationships/slide" Target="/ppt/slides/slide1.xml" Id="R5e987e2bba8e4c64" /><Relationship Type="http://schemas.openxmlformats.org/officeDocument/2006/relationships/slide" Target="/ppt/slides/slide2.xml" Id="Rbf463bdf7a6441ae" /><Relationship Type="http://schemas.openxmlformats.org/officeDocument/2006/relationships/slide" Target="/ppt/slides/slide3.xml" Id="Rfd4453f72b9d4105" /><Relationship Type="http://schemas.openxmlformats.org/officeDocument/2006/relationships/slide" Target="/ppt/slides/slide4.xml" Id="Re28bfca637774aa8" /><Relationship Type="http://schemas.openxmlformats.org/officeDocument/2006/relationships/slide" Target="/ppt/slides/slide5.xml" Id="R329384baf3e74dda" /><Relationship Type="http://schemas.openxmlformats.org/officeDocument/2006/relationships/slide" Target="/ppt/slides/slide6.xml" Id="R906d1b1e307a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906e86aef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ec3daf3ee4e4c" /><Relationship Type="http://schemas.openxmlformats.org/officeDocument/2006/relationships/theme" Target="/ppt/slideMasters/theme/theme1.xml" Id="R9b4441180d7a4d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ec3daf3ee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aa29fe134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9837c997f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604247c7d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bf38942bd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3c6b5216e4c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efb28477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03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onitter@online.no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NINVEST AS</a:t>
            </a:r>
          </a:p>
        </p:txBody>
      </p:sp>
    </p:spTree>
  </p:cSld>
  <p:clrMapOvr>
    <a:masterClrMapping xmlns:a="http://schemas.openxmlformats.org/drawingml/2006/main"/>
  </p:clrMapOvr>
</p:sld>
</file>