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ae7301ffd149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6d26e05844c54"/>
  </p:sldMasterIdLst>
  <p:sldIdLst>
    <p:sldId xmlns:r="http://schemas.openxmlformats.org/officeDocument/2006/relationships" id="256" r:id="R0a566203e21e44d7"/>
    <p:sldId xmlns:r="http://schemas.openxmlformats.org/officeDocument/2006/relationships" id="257" r:id="R2c410e73123b4f32"/>
    <p:sldId xmlns:r="http://schemas.openxmlformats.org/officeDocument/2006/relationships" id="258" r:id="R28fea91f019d41e8"/>
    <p:sldId xmlns:r="http://schemas.openxmlformats.org/officeDocument/2006/relationships" id="259" r:id="Rdc9310126be24bc8"/>
    <p:sldId xmlns:r="http://schemas.openxmlformats.org/officeDocument/2006/relationships" id="260" r:id="Rd3278b8d4af64c01"/>
    <p:sldId xmlns:r="http://schemas.openxmlformats.org/officeDocument/2006/relationships" id="261" r:id="R982e505006ea4bed"/>
    <p:sldId xmlns:r="http://schemas.openxmlformats.org/officeDocument/2006/relationships" id="262" r:id="Ra444ebdebeeb4d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6d26e05844c54" /><Relationship Type="http://schemas.openxmlformats.org/officeDocument/2006/relationships/slide" Target="/ppt/slides/slide1.xml" Id="R0a566203e21e44d7" /><Relationship Type="http://schemas.openxmlformats.org/officeDocument/2006/relationships/slide" Target="/ppt/slides/slide2.xml" Id="R2c410e73123b4f32" /><Relationship Type="http://schemas.openxmlformats.org/officeDocument/2006/relationships/slide" Target="/ppt/slides/slide3.xml" Id="R28fea91f019d41e8" /><Relationship Type="http://schemas.openxmlformats.org/officeDocument/2006/relationships/slide" Target="/ppt/slides/slide4.xml" Id="Rdc9310126be24bc8" /><Relationship Type="http://schemas.openxmlformats.org/officeDocument/2006/relationships/slide" Target="/ppt/slides/slide5.xml" Id="Rd3278b8d4af64c01" /><Relationship Type="http://schemas.openxmlformats.org/officeDocument/2006/relationships/slide" Target="/ppt/slides/slide6.xml" Id="R982e505006ea4bed" /><Relationship Type="http://schemas.openxmlformats.org/officeDocument/2006/relationships/slide" Target="/ppt/slides/slide7.xml" Id="Ra444ebdebeeb4d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5dd09f2cd4a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02b01cc7d4e2f" /><Relationship Type="http://schemas.openxmlformats.org/officeDocument/2006/relationships/theme" Target="/ppt/slideMasters/theme/theme1.xml" Id="R58f8fcb284d84f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c02b01cc7d4e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6027a0d1f4f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983575eb6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7102de687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5f07a2a15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2a4ef28ec46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c1cfc2e8a49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0799370ec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5 502 757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111 517 632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115 517 632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 NITTER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GUNHILD NITTER SCHIELDROP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NITTER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SIGRUN KARIN NITTER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03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onitter@online.no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984 049 331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