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734338639445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c5c55d7b9d4cca"/>
  </p:sldMasterIdLst>
  <p:sldIdLst>
    <p:sldId xmlns:r="http://schemas.openxmlformats.org/officeDocument/2006/relationships" id="256" r:id="R97fdade0202940af"/>
    <p:sldId xmlns:r="http://schemas.openxmlformats.org/officeDocument/2006/relationships" id="257" r:id="R28e307373c034cca"/>
    <p:sldId xmlns:r="http://schemas.openxmlformats.org/officeDocument/2006/relationships" id="258" r:id="Rf178139fc78c4693"/>
    <p:sldId xmlns:r="http://schemas.openxmlformats.org/officeDocument/2006/relationships" id="259" r:id="Rbccf9dfbaa0c446f"/>
    <p:sldId xmlns:r="http://schemas.openxmlformats.org/officeDocument/2006/relationships" id="260" r:id="R668402b9712440b7"/>
    <p:sldId xmlns:r="http://schemas.openxmlformats.org/officeDocument/2006/relationships" id="261" r:id="Re3cc6f94d81044ec"/>
    <p:sldId xmlns:r="http://schemas.openxmlformats.org/officeDocument/2006/relationships" id="262" r:id="R796194558e5047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c5c55d7b9d4cca" /><Relationship Type="http://schemas.openxmlformats.org/officeDocument/2006/relationships/slide" Target="/ppt/slides/slide1.xml" Id="R97fdade0202940af" /><Relationship Type="http://schemas.openxmlformats.org/officeDocument/2006/relationships/slide" Target="/ppt/slides/slide2.xml" Id="R28e307373c034cca" /><Relationship Type="http://schemas.openxmlformats.org/officeDocument/2006/relationships/slide" Target="/ppt/slides/slide3.xml" Id="Rf178139fc78c4693" /><Relationship Type="http://schemas.openxmlformats.org/officeDocument/2006/relationships/slide" Target="/ppt/slides/slide4.xml" Id="Rbccf9dfbaa0c446f" /><Relationship Type="http://schemas.openxmlformats.org/officeDocument/2006/relationships/slide" Target="/ppt/slides/slide5.xml" Id="R668402b9712440b7" /><Relationship Type="http://schemas.openxmlformats.org/officeDocument/2006/relationships/slide" Target="/ppt/slides/slide6.xml" Id="Re3cc6f94d81044ec" /><Relationship Type="http://schemas.openxmlformats.org/officeDocument/2006/relationships/slide" Target="/ppt/slides/slide7.xml" Id="R796194558e5047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ed2be98d654f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25769b1564d10" /><Relationship Type="http://schemas.openxmlformats.org/officeDocument/2006/relationships/theme" Target="/ppt/slideMasters/theme/theme1.xml" Id="Rcea057fee64a45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725769b1564d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d508f21544d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f6bd0ad7749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b45f0e4a64a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5a0fcc74e48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32279fe2b43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8a635957c42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1e70697fd49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 AGDER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 AGDER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10 603 836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2 658 602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2 034 002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5 408 516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REVISJON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SÖTA BROR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ITEUM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04 18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984 073 275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