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6e31f46c9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a9a3152e44eac"/>
  </p:sldMasterIdLst>
  <p:sldIdLst>
    <p:sldId xmlns:r="http://schemas.openxmlformats.org/officeDocument/2006/relationships" id="256" r:id="Rb1ba8c0582524921"/>
    <p:sldId xmlns:r="http://schemas.openxmlformats.org/officeDocument/2006/relationships" id="257" r:id="Rbca8bab9ae994547"/>
    <p:sldId xmlns:r="http://schemas.openxmlformats.org/officeDocument/2006/relationships" id="258" r:id="R8eac09c9d11f4773"/>
    <p:sldId xmlns:r="http://schemas.openxmlformats.org/officeDocument/2006/relationships" id="259" r:id="Rec4f03c91e3e427f"/>
    <p:sldId xmlns:r="http://schemas.openxmlformats.org/officeDocument/2006/relationships" id="260" r:id="Rcbd4012de0384189"/>
    <p:sldId xmlns:r="http://schemas.openxmlformats.org/officeDocument/2006/relationships" id="261" r:id="Rbc6f288594d74db4"/>
    <p:sldId xmlns:r="http://schemas.openxmlformats.org/officeDocument/2006/relationships" id="262" r:id="R2f1660c59186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a9a3152e44eac" /><Relationship Type="http://schemas.openxmlformats.org/officeDocument/2006/relationships/slide" Target="/ppt/slides/slide1.xml" Id="Rb1ba8c0582524921" /><Relationship Type="http://schemas.openxmlformats.org/officeDocument/2006/relationships/slide" Target="/ppt/slides/slide2.xml" Id="Rbca8bab9ae994547" /><Relationship Type="http://schemas.openxmlformats.org/officeDocument/2006/relationships/slide" Target="/ppt/slides/slide3.xml" Id="R8eac09c9d11f4773" /><Relationship Type="http://schemas.openxmlformats.org/officeDocument/2006/relationships/slide" Target="/ppt/slides/slide4.xml" Id="Rec4f03c91e3e427f" /><Relationship Type="http://schemas.openxmlformats.org/officeDocument/2006/relationships/slide" Target="/ppt/slides/slide5.xml" Id="Rcbd4012de0384189" /><Relationship Type="http://schemas.openxmlformats.org/officeDocument/2006/relationships/slide" Target="/ppt/slides/slide6.xml" Id="Rbc6f288594d74db4" /><Relationship Type="http://schemas.openxmlformats.org/officeDocument/2006/relationships/slide" Target="/ppt/slides/slide7.xml" Id="R2f1660c59186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06715484a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90b0ad92f499c" /><Relationship Type="http://schemas.openxmlformats.org/officeDocument/2006/relationships/theme" Target="/ppt/slideMasters/theme/theme1.xml" Id="R1165a8746184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890b0ad92f49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cd17c603d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3f9f6726f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07ff4f167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a55938947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d0e8592ad4a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c0e2103e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8c80ae59d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CREDENTUS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CREDENTUS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−2 649 577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44 106 232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46 900 326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SCHIERNING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984 085 990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