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60b9954d9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58e3596834d62"/>
  </p:sldMasterIdLst>
  <p:sldIdLst>
    <p:sldId xmlns:r="http://schemas.openxmlformats.org/officeDocument/2006/relationships" id="256" r:id="R33ffab33752b4ab3"/>
    <p:sldId xmlns:r="http://schemas.openxmlformats.org/officeDocument/2006/relationships" id="257" r:id="Ra3957bb09e654be7"/>
    <p:sldId xmlns:r="http://schemas.openxmlformats.org/officeDocument/2006/relationships" id="258" r:id="R81944e84e6494e1f"/>
    <p:sldId xmlns:r="http://schemas.openxmlformats.org/officeDocument/2006/relationships" id="259" r:id="Rb15c27bc4aff4abc"/>
    <p:sldId xmlns:r="http://schemas.openxmlformats.org/officeDocument/2006/relationships" id="260" r:id="R86e640e49d324831"/>
    <p:sldId xmlns:r="http://schemas.openxmlformats.org/officeDocument/2006/relationships" id="261" r:id="R581d2397e04a4102"/>
    <p:sldId xmlns:r="http://schemas.openxmlformats.org/officeDocument/2006/relationships" id="262" r:id="R07d4a612c7b842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58e3596834d62" /><Relationship Type="http://schemas.openxmlformats.org/officeDocument/2006/relationships/slide" Target="/ppt/slides/slide1.xml" Id="R33ffab33752b4ab3" /><Relationship Type="http://schemas.openxmlformats.org/officeDocument/2006/relationships/slide" Target="/ppt/slides/slide2.xml" Id="Ra3957bb09e654be7" /><Relationship Type="http://schemas.openxmlformats.org/officeDocument/2006/relationships/slide" Target="/ppt/slides/slide3.xml" Id="R81944e84e6494e1f" /><Relationship Type="http://schemas.openxmlformats.org/officeDocument/2006/relationships/slide" Target="/ppt/slides/slide4.xml" Id="Rb15c27bc4aff4abc" /><Relationship Type="http://schemas.openxmlformats.org/officeDocument/2006/relationships/slide" Target="/ppt/slides/slide5.xml" Id="R86e640e49d324831" /><Relationship Type="http://schemas.openxmlformats.org/officeDocument/2006/relationships/slide" Target="/ppt/slides/slide6.xml" Id="R581d2397e04a4102" /><Relationship Type="http://schemas.openxmlformats.org/officeDocument/2006/relationships/slide" Target="/ppt/slides/slide7.xml" Id="R07d4a612c7b842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ec1dd7347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ad8323b224ef7" /><Relationship Type="http://schemas.openxmlformats.org/officeDocument/2006/relationships/theme" Target="/ppt/slideMasters/theme/theme1.xml" Id="Rbf0d4ce0d7e6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ad8323b22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1124a273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cef3cdf7947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f41b9fb5d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52a03613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dbf1c920148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94e8a88c046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7a4829297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ALVIM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ALVIM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21 614 128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1 904 985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2 512 012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8 052 884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ALVIM INGAR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ALVIM OLE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984 195 141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ALVIM ENTREPRENØR AS</a:t>
            </a:r>
          </a:p>
        </p:txBody>
      </p:sp>
    </p:spTree>
  </p:cSld>
  <p:clrMapOvr>
    <a:masterClrMapping xmlns:a="http://schemas.openxmlformats.org/drawingml/2006/main"/>
  </p:clrMapOvr>
</p:sld>
</file>