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fdb3b8ed8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305cdd8124590"/>
  </p:sldMasterIdLst>
  <p:sldIdLst>
    <p:sldId xmlns:r="http://schemas.openxmlformats.org/officeDocument/2006/relationships" id="256" r:id="Rcc423eab7f4f48e6"/>
    <p:sldId xmlns:r="http://schemas.openxmlformats.org/officeDocument/2006/relationships" id="257" r:id="Ra2b4a6b8b52c4e1e"/>
    <p:sldId xmlns:r="http://schemas.openxmlformats.org/officeDocument/2006/relationships" id="258" r:id="R8fe379c60f1444a4"/>
    <p:sldId xmlns:r="http://schemas.openxmlformats.org/officeDocument/2006/relationships" id="259" r:id="R903d2e7364234920"/>
    <p:sldId xmlns:r="http://schemas.openxmlformats.org/officeDocument/2006/relationships" id="260" r:id="Reba9ef9804c8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305cdd8124590" /><Relationship Type="http://schemas.openxmlformats.org/officeDocument/2006/relationships/slide" Target="/ppt/slides/slide1.xml" Id="Rcc423eab7f4f48e6" /><Relationship Type="http://schemas.openxmlformats.org/officeDocument/2006/relationships/slide" Target="/ppt/slides/slide2.xml" Id="Ra2b4a6b8b52c4e1e" /><Relationship Type="http://schemas.openxmlformats.org/officeDocument/2006/relationships/slide" Target="/ppt/slides/slide3.xml" Id="R8fe379c60f1444a4" /><Relationship Type="http://schemas.openxmlformats.org/officeDocument/2006/relationships/slide" Target="/ppt/slides/slide4.xml" Id="R903d2e7364234920" /><Relationship Type="http://schemas.openxmlformats.org/officeDocument/2006/relationships/slide" Target="/ppt/slides/slide5.xml" Id="Reba9ef9804c8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9fa19f085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ba7b742443c9" /><Relationship Type="http://schemas.openxmlformats.org/officeDocument/2006/relationships/theme" Target="/ppt/slideMasters/theme/theme1.xml" Id="R9d1bceec03fc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2ba7b7424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a373e314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977d2d9d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c6a0c2668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d16159c1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6933e32f7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