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d9555258b244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c5502437dc4232"/>
  </p:sldMasterIdLst>
  <p:sldIdLst>
    <p:sldId xmlns:r="http://schemas.openxmlformats.org/officeDocument/2006/relationships" id="256" r:id="Rf3f9284b508a4d25"/>
    <p:sldId xmlns:r="http://schemas.openxmlformats.org/officeDocument/2006/relationships" id="257" r:id="R1d5e2371056a4a0b"/>
    <p:sldId xmlns:r="http://schemas.openxmlformats.org/officeDocument/2006/relationships" id="258" r:id="Rde8730735a404934"/>
    <p:sldId xmlns:r="http://schemas.openxmlformats.org/officeDocument/2006/relationships" id="259" r:id="R8ade00a1681d4ddf"/>
    <p:sldId xmlns:r="http://schemas.openxmlformats.org/officeDocument/2006/relationships" id="260" r:id="R4d6477a6b19e40d4"/>
    <p:sldId xmlns:r="http://schemas.openxmlformats.org/officeDocument/2006/relationships" id="261" r:id="R3e212ab18a3641aa"/>
    <p:sldId xmlns:r="http://schemas.openxmlformats.org/officeDocument/2006/relationships" id="262" r:id="Rcc71170a1bcf49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c5502437dc4232" /><Relationship Type="http://schemas.openxmlformats.org/officeDocument/2006/relationships/slide" Target="/ppt/slides/slide1.xml" Id="Rf3f9284b508a4d25" /><Relationship Type="http://schemas.openxmlformats.org/officeDocument/2006/relationships/slide" Target="/ppt/slides/slide2.xml" Id="R1d5e2371056a4a0b" /><Relationship Type="http://schemas.openxmlformats.org/officeDocument/2006/relationships/slide" Target="/ppt/slides/slide3.xml" Id="Rde8730735a404934" /><Relationship Type="http://schemas.openxmlformats.org/officeDocument/2006/relationships/slide" Target="/ppt/slides/slide4.xml" Id="R8ade00a1681d4ddf" /><Relationship Type="http://schemas.openxmlformats.org/officeDocument/2006/relationships/slide" Target="/ppt/slides/slide5.xml" Id="R4d6477a6b19e40d4" /><Relationship Type="http://schemas.openxmlformats.org/officeDocument/2006/relationships/slide" Target="/ppt/slides/slide6.xml" Id="R3e212ab18a3641aa" /><Relationship Type="http://schemas.openxmlformats.org/officeDocument/2006/relationships/slide" Target="/ppt/slides/slide7.xml" Id="Rcc71170a1bcf49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843cc3ef4d45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ff8a29d994039" /><Relationship Type="http://schemas.openxmlformats.org/officeDocument/2006/relationships/theme" Target="/ppt/slideMasters/theme/theme1.xml" Id="Rf646ef9b45a54b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1ff8a29d9940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1d4d8213948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3998e783b41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f79c3272946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d14677acd41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28e7be58947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d0ab1646e48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ec980d9c74d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GEO HOLDING AS ble etablert [år] og holder til i Leka.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2 256 725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41 956 132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45 154 197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 ARILD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7994 Leka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28 73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984 207 670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 HOLDING AS</a:t>
            </a:r>
          </a:p>
        </p:txBody>
      </p:sp>
    </p:spTree>
  </p:cSld>
  <p:clrMapOvr>
    <a:masterClrMapping xmlns:a="http://schemas.openxmlformats.org/drawingml/2006/main"/>
  </p:clrMapOvr>
</p:sld>
</file>