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a2eec9dcea46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28ae5997f642e7"/>
  </p:sldMasterIdLst>
  <p:sldIdLst>
    <p:sldId xmlns:r="http://schemas.openxmlformats.org/officeDocument/2006/relationships" id="256" r:id="R5f02141907064a75"/>
    <p:sldId xmlns:r="http://schemas.openxmlformats.org/officeDocument/2006/relationships" id="257" r:id="R05167abc5d804317"/>
    <p:sldId xmlns:r="http://schemas.openxmlformats.org/officeDocument/2006/relationships" id="258" r:id="R9d7d1a75839a4cd5"/>
    <p:sldId xmlns:r="http://schemas.openxmlformats.org/officeDocument/2006/relationships" id="259" r:id="R9f4cd416786c4f8e"/>
    <p:sldId xmlns:r="http://schemas.openxmlformats.org/officeDocument/2006/relationships" id="260" r:id="R27134888fa014f5e"/>
    <p:sldId xmlns:r="http://schemas.openxmlformats.org/officeDocument/2006/relationships" id="261" r:id="R20e9c64e259e43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8ae5997f642e7" /><Relationship Type="http://schemas.openxmlformats.org/officeDocument/2006/relationships/slide" Target="/ppt/slides/slide1.xml" Id="R5f02141907064a75" /><Relationship Type="http://schemas.openxmlformats.org/officeDocument/2006/relationships/slide" Target="/ppt/slides/slide2.xml" Id="R05167abc5d804317" /><Relationship Type="http://schemas.openxmlformats.org/officeDocument/2006/relationships/slide" Target="/ppt/slides/slide3.xml" Id="R9d7d1a75839a4cd5" /><Relationship Type="http://schemas.openxmlformats.org/officeDocument/2006/relationships/slide" Target="/ppt/slides/slide4.xml" Id="R9f4cd416786c4f8e" /><Relationship Type="http://schemas.openxmlformats.org/officeDocument/2006/relationships/slide" Target="/ppt/slides/slide5.xml" Id="R27134888fa014f5e" /><Relationship Type="http://schemas.openxmlformats.org/officeDocument/2006/relationships/slide" Target="/ppt/slides/slide6.xml" Id="R20e9c64e259e43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ac3aebf854a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f03220894458d" /><Relationship Type="http://schemas.openxmlformats.org/officeDocument/2006/relationships/theme" Target="/ppt/slideMasters/theme/theme1.xml" Id="R77e6d83d36f84f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af0322089445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629b0f1914d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31ac8fbe840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20f282e484e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d66c82a1b4b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baa4b27644b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620546baf46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KASCO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5 601 599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10 271 252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984 216 785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