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2bce073ef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6ba81b7ee4911"/>
  </p:sldMasterIdLst>
  <p:sldIdLst>
    <p:sldId xmlns:r="http://schemas.openxmlformats.org/officeDocument/2006/relationships" id="256" r:id="R13d383cc4d404e13"/>
    <p:sldId xmlns:r="http://schemas.openxmlformats.org/officeDocument/2006/relationships" id="257" r:id="R4997741b749e4ed5"/>
    <p:sldId xmlns:r="http://schemas.openxmlformats.org/officeDocument/2006/relationships" id="258" r:id="R27662b4cc82f4765"/>
    <p:sldId xmlns:r="http://schemas.openxmlformats.org/officeDocument/2006/relationships" id="259" r:id="R5487e736051b44ea"/>
    <p:sldId xmlns:r="http://schemas.openxmlformats.org/officeDocument/2006/relationships" id="260" r:id="R47c18f98fcde443d"/>
    <p:sldId xmlns:r="http://schemas.openxmlformats.org/officeDocument/2006/relationships" id="261" r:id="R8896dd80f01b4284"/>
    <p:sldId xmlns:r="http://schemas.openxmlformats.org/officeDocument/2006/relationships" id="262" r:id="R6b0a7a72f3e9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6ba81b7ee4911" /><Relationship Type="http://schemas.openxmlformats.org/officeDocument/2006/relationships/slide" Target="/ppt/slides/slide1.xml" Id="R13d383cc4d404e13" /><Relationship Type="http://schemas.openxmlformats.org/officeDocument/2006/relationships/slide" Target="/ppt/slides/slide2.xml" Id="R4997741b749e4ed5" /><Relationship Type="http://schemas.openxmlformats.org/officeDocument/2006/relationships/slide" Target="/ppt/slides/slide3.xml" Id="R27662b4cc82f4765" /><Relationship Type="http://schemas.openxmlformats.org/officeDocument/2006/relationships/slide" Target="/ppt/slides/slide4.xml" Id="R5487e736051b44ea" /><Relationship Type="http://schemas.openxmlformats.org/officeDocument/2006/relationships/slide" Target="/ppt/slides/slide5.xml" Id="R47c18f98fcde443d" /><Relationship Type="http://schemas.openxmlformats.org/officeDocument/2006/relationships/slide" Target="/ppt/slides/slide6.xml" Id="R8896dd80f01b4284" /><Relationship Type="http://schemas.openxmlformats.org/officeDocument/2006/relationships/slide" Target="/ppt/slides/slide7.xml" Id="R6b0a7a72f3e9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a6418e5b6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af2eb0dab4a47" /><Relationship Type="http://schemas.openxmlformats.org/officeDocument/2006/relationships/theme" Target="/ppt/slideMasters/theme/theme1.xml" Id="R78c80ae846e4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af2eb0dab4a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2b5c0a61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b05d07787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ad4946c2d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2d7266e19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f4acab516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465cd8541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0047329a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FORVALTNINGSENTERET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23 296 008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2 297 623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30 960 002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SELJORD HOLDING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JAN TERJE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SOLBERG HOLDING AS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BENTE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Leivsteinvegen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js@forvaltningsenteret.no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984 227 876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