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dfb7d1315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13e8b0f6546e4"/>
  </p:sldMasterIdLst>
  <p:sldIdLst>
    <p:sldId xmlns:r="http://schemas.openxmlformats.org/officeDocument/2006/relationships" id="256" r:id="R8e2d9a84787c4541"/>
    <p:sldId xmlns:r="http://schemas.openxmlformats.org/officeDocument/2006/relationships" id="257" r:id="R951265575f6a43c1"/>
    <p:sldId xmlns:r="http://schemas.openxmlformats.org/officeDocument/2006/relationships" id="258" r:id="Rfae7a96439f84608"/>
    <p:sldId xmlns:r="http://schemas.openxmlformats.org/officeDocument/2006/relationships" id="259" r:id="Re41e3dbea2444a77"/>
    <p:sldId xmlns:r="http://schemas.openxmlformats.org/officeDocument/2006/relationships" id="260" r:id="R2418b4f6ecf8423c"/>
    <p:sldId xmlns:r="http://schemas.openxmlformats.org/officeDocument/2006/relationships" id="261" r:id="R75da0b5ab4314990"/>
    <p:sldId xmlns:r="http://schemas.openxmlformats.org/officeDocument/2006/relationships" id="262" r:id="R396e51f61530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13e8b0f6546e4" /><Relationship Type="http://schemas.openxmlformats.org/officeDocument/2006/relationships/slide" Target="/ppt/slides/slide1.xml" Id="R8e2d9a84787c4541" /><Relationship Type="http://schemas.openxmlformats.org/officeDocument/2006/relationships/slide" Target="/ppt/slides/slide2.xml" Id="R951265575f6a43c1" /><Relationship Type="http://schemas.openxmlformats.org/officeDocument/2006/relationships/slide" Target="/ppt/slides/slide3.xml" Id="Rfae7a96439f84608" /><Relationship Type="http://schemas.openxmlformats.org/officeDocument/2006/relationships/slide" Target="/ppt/slides/slide4.xml" Id="Re41e3dbea2444a77" /><Relationship Type="http://schemas.openxmlformats.org/officeDocument/2006/relationships/slide" Target="/ppt/slides/slide5.xml" Id="R2418b4f6ecf8423c" /><Relationship Type="http://schemas.openxmlformats.org/officeDocument/2006/relationships/slide" Target="/ppt/slides/slide6.xml" Id="R75da0b5ab4314990" /><Relationship Type="http://schemas.openxmlformats.org/officeDocument/2006/relationships/slide" Target="/ppt/slides/slide7.xml" Id="R396e51f61530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51aee8679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83f625f64ed7" /><Relationship Type="http://schemas.openxmlformats.org/officeDocument/2006/relationships/theme" Target="/ppt/slideMasters/theme/theme1.xml" Id="Ra0b823fba652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983f625f6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4145b9993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7b02c6df6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59cec761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f98bfcfaf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43d2b9fb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22cc9ac3f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8df04ca43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MARINE INSURANCE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MARINE INSURANCE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516 235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VIKNA 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984 233 833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