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b957b100134d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fb1dfcc5554b7b"/>
  </p:sldMasterIdLst>
  <p:sldIdLst>
    <p:sldId xmlns:r="http://schemas.openxmlformats.org/officeDocument/2006/relationships" id="256" r:id="Re17186c478c441e1"/>
    <p:sldId xmlns:r="http://schemas.openxmlformats.org/officeDocument/2006/relationships" id="257" r:id="R197f2ff313e24d28"/>
    <p:sldId xmlns:r="http://schemas.openxmlformats.org/officeDocument/2006/relationships" id="258" r:id="R341b5cf0e9044fb8"/>
    <p:sldId xmlns:r="http://schemas.openxmlformats.org/officeDocument/2006/relationships" id="259" r:id="R4b6d0105efa749fe"/>
    <p:sldId xmlns:r="http://schemas.openxmlformats.org/officeDocument/2006/relationships" id="260" r:id="Rcebd887acad14f23"/>
    <p:sldId xmlns:r="http://schemas.openxmlformats.org/officeDocument/2006/relationships" id="261" r:id="R82c9e75fa1a442d2"/>
    <p:sldId xmlns:r="http://schemas.openxmlformats.org/officeDocument/2006/relationships" id="262" r:id="Rbe802e27d9fb42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fb1dfcc5554b7b" /><Relationship Type="http://schemas.openxmlformats.org/officeDocument/2006/relationships/slide" Target="/ppt/slides/slide1.xml" Id="Re17186c478c441e1" /><Relationship Type="http://schemas.openxmlformats.org/officeDocument/2006/relationships/slide" Target="/ppt/slides/slide2.xml" Id="R197f2ff313e24d28" /><Relationship Type="http://schemas.openxmlformats.org/officeDocument/2006/relationships/slide" Target="/ppt/slides/slide3.xml" Id="R341b5cf0e9044fb8" /><Relationship Type="http://schemas.openxmlformats.org/officeDocument/2006/relationships/slide" Target="/ppt/slides/slide4.xml" Id="R4b6d0105efa749fe" /><Relationship Type="http://schemas.openxmlformats.org/officeDocument/2006/relationships/slide" Target="/ppt/slides/slide5.xml" Id="Rcebd887acad14f23" /><Relationship Type="http://schemas.openxmlformats.org/officeDocument/2006/relationships/slide" Target="/ppt/slides/slide6.xml" Id="R82c9e75fa1a442d2" /><Relationship Type="http://schemas.openxmlformats.org/officeDocument/2006/relationships/slide" Target="/ppt/slides/slide7.xml" Id="Rbe802e27d9fb42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cfcd3fd0874c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4126d96e1490a" /><Relationship Type="http://schemas.openxmlformats.org/officeDocument/2006/relationships/theme" Target="/ppt/slideMasters/theme/theme1.xml" Id="R15af44263bd44f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a4126d96e149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fef34586c4c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5bb4e603b49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4382077c449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605aa674f45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5f40f5f5c48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e58c385de43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676003f4843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CONSPECTUM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CONSPECTUM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−824 368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26 606 378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44 856 225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56 991 347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AASNE ARVIDSDOTTER TROØIEN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ARVIDSSØNN TROØIEN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ARVIDSDOTTER TROØIEN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STRAND  –  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Sandgata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krutthuset@astrand.no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984 238 002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