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8ac6f3dc6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ff455d84a4410"/>
  </p:sldMasterIdLst>
  <p:sldIdLst>
    <p:sldId xmlns:r="http://schemas.openxmlformats.org/officeDocument/2006/relationships" id="256" r:id="Re84175cfb6b04006"/>
    <p:sldId xmlns:r="http://schemas.openxmlformats.org/officeDocument/2006/relationships" id="257" r:id="Rd4f396b4fa3f48e1"/>
    <p:sldId xmlns:r="http://schemas.openxmlformats.org/officeDocument/2006/relationships" id="258" r:id="Re6f711dc4fad482b"/>
    <p:sldId xmlns:r="http://schemas.openxmlformats.org/officeDocument/2006/relationships" id="259" r:id="Rf348532bb55749a2"/>
    <p:sldId xmlns:r="http://schemas.openxmlformats.org/officeDocument/2006/relationships" id="260" r:id="Rd7a9cb1bcd0b4b78"/>
    <p:sldId xmlns:r="http://schemas.openxmlformats.org/officeDocument/2006/relationships" id="261" r:id="Rfd22a063845f49e1"/>
    <p:sldId xmlns:r="http://schemas.openxmlformats.org/officeDocument/2006/relationships" id="262" r:id="R349cf7aaa335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ff455d84a4410" /><Relationship Type="http://schemas.openxmlformats.org/officeDocument/2006/relationships/slide" Target="/ppt/slides/slide1.xml" Id="Re84175cfb6b04006" /><Relationship Type="http://schemas.openxmlformats.org/officeDocument/2006/relationships/slide" Target="/ppt/slides/slide2.xml" Id="Rd4f396b4fa3f48e1" /><Relationship Type="http://schemas.openxmlformats.org/officeDocument/2006/relationships/slide" Target="/ppt/slides/slide3.xml" Id="Re6f711dc4fad482b" /><Relationship Type="http://schemas.openxmlformats.org/officeDocument/2006/relationships/slide" Target="/ppt/slides/slide4.xml" Id="Rf348532bb55749a2" /><Relationship Type="http://schemas.openxmlformats.org/officeDocument/2006/relationships/slide" Target="/ppt/slides/slide5.xml" Id="Rd7a9cb1bcd0b4b78" /><Relationship Type="http://schemas.openxmlformats.org/officeDocument/2006/relationships/slide" Target="/ppt/slides/slide6.xml" Id="Rfd22a063845f49e1" /><Relationship Type="http://schemas.openxmlformats.org/officeDocument/2006/relationships/slide" Target="/ppt/slides/slide7.xml" Id="R349cf7aaa335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ac936e241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10d9337f4873" /><Relationship Type="http://schemas.openxmlformats.org/officeDocument/2006/relationships/theme" Target="/ppt/slideMasters/theme/theme1.xml" Id="R35d2c2644744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410d9337f48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d4ecc4cde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4ee1cb2fc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c1e6ca56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0e209f91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063367ff2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30204008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9fc118f8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166 253 981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179 728 474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984 262 094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