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e2f2704f9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2cb05be934e5d"/>
  </p:sldMasterIdLst>
  <p:sldIdLst>
    <p:sldId xmlns:r="http://schemas.openxmlformats.org/officeDocument/2006/relationships" id="256" r:id="Rb2f47bb347a640ca"/>
    <p:sldId xmlns:r="http://schemas.openxmlformats.org/officeDocument/2006/relationships" id="257" r:id="R6130879b08364a09"/>
    <p:sldId xmlns:r="http://schemas.openxmlformats.org/officeDocument/2006/relationships" id="258" r:id="R70fb4cc6a40a44f3"/>
    <p:sldId xmlns:r="http://schemas.openxmlformats.org/officeDocument/2006/relationships" id="259" r:id="Rce1de65629ba41b7"/>
    <p:sldId xmlns:r="http://schemas.openxmlformats.org/officeDocument/2006/relationships" id="260" r:id="R7e5f5aee030a4ea2"/>
    <p:sldId xmlns:r="http://schemas.openxmlformats.org/officeDocument/2006/relationships" id="261" r:id="R3146851acd9a46c4"/>
    <p:sldId xmlns:r="http://schemas.openxmlformats.org/officeDocument/2006/relationships" id="262" r:id="Rac21fd66fee9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2cb05be934e5d" /><Relationship Type="http://schemas.openxmlformats.org/officeDocument/2006/relationships/slide" Target="/ppt/slides/slide1.xml" Id="Rb2f47bb347a640ca" /><Relationship Type="http://schemas.openxmlformats.org/officeDocument/2006/relationships/slide" Target="/ppt/slides/slide2.xml" Id="R6130879b08364a09" /><Relationship Type="http://schemas.openxmlformats.org/officeDocument/2006/relationships/slide" Target="/ppt/slides/slide3.xml" Id="R70fb4cc6a40a44f3" /><Relationship Type="http://schemas.openxmlformats.org/officeDocument/2006/relationships/slide" Target="/ppt/slides/slide4.xml" Id="Rce1de65629ba41b7" /><Relationship Type="http://schemas.openxmlformats.org/officeDocument/2006/relationships/slide" Target="/ppt/slides/slide5.xml" Id="R7e5f5aee030a4ea2" /><Relationship Type="http://schemas.openxmlformats.org/officeDocument/2006/relationships/slide" Target="/ppt/slides/slide6.xml" Id="R3146851acd9a46c4" /><Relationship Type="http://schemas.openxmlformats.org/officeDocument/2006/relationships/slide" Target="/ppt/slides/slide7.xml" Id="Rac21fd66fee9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146d65f61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c4f62f522433d" /><Relationship Type="http://schemas.openxmlformats.org/officeDocument/2006/relationships/theme" Target="/ppt/slideMasters/theme/theme1.xml" Id="R7132afc359a5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c4f62f522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ae651970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97363b84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203ec9287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bbb9c692d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a3f01cd0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4f866aa9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3c29084a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